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</p:sldMasterIdLst>
  <p:notesMasterIdLst>
    <p:notesMasterId r:id="rId12"/>
  </p:notesMasterIdLst>
  <p:sldIdLst>
    <p:sldId id="295" r:id="rId6"/>
    <p:sldId id="268" r:id="rId7"/>
    <p:sldId id="302" r:id="rId8"/>
    <p:sldId id="300" r:id="rId9"/>
    <p:sldId id="259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FF"/>
    <a:srgbClr val="E3FFFF"/>
    <a:srgbClr val="EAD5FF"/>
    <a:srgbClr val="FFE9FF"/>
    <a:srgbClr val="F8C13B"/>
    <a:srgbClr val="B625B1"/>
    <a:srgbClr val="E20BA0"/>
    <a:srgbClr val="76C9A0"/>
    <a:srgbClr val="C0B2EE"/>
    <a:srgbClr val="07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23565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1064" y="168"/>
      </p:cViewPr>
      <p:guideLst/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ACEEB-96A6-BE4B-AD4A-D8B0035CB14C}" type="datetimeFigureOut">
              <a:rPr lang="en-US" smtClean="0"/>
              <a:t>7/6/21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7FC4-CAF1-6741-875A-C83F3721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8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8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575" y="2989415"/>
            <a:ext cx="9144000" cy="7315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575" y="3776241"/>
            <a:ext cx="9144000" cy="4716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toastmasters international 2021 virtual convention logo">
            <a:extLst>
              <a:ext uri="{FF2B5EF4-FFF2-40B4-BE49-F238E27FC236}">
                <a16:creationId xmlns:a16="http://schemas.microsoft.com/office/drawing/2014/main" id="{8D9B19C8-F0D8-1941-8D28-D9293EE03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6362" y="1470453"/>
            <a:ext cx="2789254" cy="118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C973C-FD87-A141-A034-3D7671CB4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03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 descr="[PLEASE ADD ALT TEXT FOR IMAGE]">
            <a:extLst>
              <a:ext uri="{FF2B5EF4-FFF2-40B4-BE49-F238E27FC236}">
                <a16:creationId xmlns:a16="http://schemas.microsoft.com/office/drawing/2014/main" id="{7901D3D7-A726-DB44-83EF-A80E9BC1CD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5" descr="toastmasters international 2021 virtual convention logo">
            <a:extLst>
              <a:ext uri="{FF2B5EF4-FFF2-40B4-BE49-F238E27FC236}">
                <a16:creationId xmlns:a16="http://schemas.microsoft.com/office/drawing/2014/main" id="{9D8DF016-BCF0-EC48-890E-D032C7A6FA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B625B1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E6C41AE-11E5-784D-8AF3-41BCC55237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3" name="Picture Placeholder 14" descr="[PLEASE ADD ALT TEXT FOR IMAGE]">
            <a:extLst>
              <a:ext uri="{FF2B5EF4-FFF2-40B4-BE49-F238E27FC236}">
                <a16:creationId xmlns:a16="http://schemas.microsoft.com/office/drawing/2014/main" id="{9EBE9C38-E012-FA43-A823-A16855C38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Text Placeholder 5" descr="toastmasters international 2021 virtual convention logo">
            <a:extLst>
              <a:ext uri="{FF2B5EF4-FFF2-40B4-BE49-F238E27FC236}">
                <a16:creationId xmlns:a16="http://schemas.microsoft.com/office/drawing/2014/main" id="{D092CAF9-25A9-7F45-B7EF-5F638CF33E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B625B1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C75739-819A-7945-A046-ECEDEFB810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6" name="Picture Placeholder 14" descr="[PLEASE ADD ALT TEXT FOR IMAGE]">
            <a:extLst>
              <a:ext uri="{FF2B5EF4-FFF2-40B4-BE49-F238E27FC236}">
                <a16:creationId xmlns:a16="http://schemas.microsoft.com/office/drawing/2014/main" id="{C13C21AB-620F-9C46-B1CC-B4A0C427859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Text Placeholder 5" descr="toastmasters international 2021 virtual convention logo">
            <a:extLst>
              <a:ext uri="{FF2B5EF4-FFF2-40B4-BE49-F238E27FC236}">
                <a16:creationId xmlns:a16="http://schemas.microsoft.com/office/drawing/2014/main" id="{726C79FD-9DBE-5747-8261-6F2770EC20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B625B1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634B690-67DA-5948-8F26-812333244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4683E2-E2BC-334D-B3D8-0B0A5A07C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40400" y="1692736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FD0CC50A-0B7C-5C47-91B3-A36601DD8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10972800" cy="533400"/>
          </a:xfrm>
          <a:prstGeom prst="rect">
            <a:avLst/>
          </a:prstGeom>
        </p:spPr>
        <p:txBody>
          <a:bodyPr lIns="0">
            <a:normAutofit/>
          </a:bodyPr>
          <a:lstStyle>
            <a:lvl1pPr algn="ctr">
              <a:defRPr sz="32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03847F2-D0FA-6745-BAE7-1138F780F1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2500" y="1151243"/>
            <a:ext cx="10287000" cy="372758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7C9B27-B3F8-A341-B2FB-D994BBB30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93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392517-C3F2-D949-A216-1F2AEF194D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212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C1EC2DE-F47B-5C4B-B128-91841D441F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84955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29F036-3230-944A-A4B8-FB954DD6CC7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3697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3708DB2-E6E9-2743-ACE3-B5907E1549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2439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BB570FF-B53B-144B-B486-4E80967A5C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1182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7" name="Picture Placeholder 14" descr="[PLEASE ADD ALT TEXT FOR IMAGE]">
            <a:extLst>
              <a:ext uri="{FF2B5EF4-FFF2-40B4-BE49-F238E27FC236}">
                <a16:creationId xmlns:a16="http://schemas.microsoft.com/office/drawing/2014/main" id="{22121A0C-75E0-BB42-8EE8-CD07D5800C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627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95959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Picture Placeholder 14" descr="[PLEASE ADD ALT TEXT FOR IMAGE]">
            <a:extLst>
              <a:ext uri="{FF2B5EF4-FFF2-40B4-BE49-F238E27FC236}">
                <a16:creationId xmlns:a16="http://schemas.microsoft.com/office/drawing/2014/main" id="{0BD77DD4-6974-E04E-967E-5F8F4899F2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93213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95959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Picture Placeholder 14" descr="[PLEASE ADD ALT TEXT FOR IMAGE]">
            <a:extLst>
              <a:ext uri="{FF2B5EF4-FFF2-40B4-BE49-F238E27FC236}">
                <a16:creationId xmlns:a16="http://schemas.microsoft.com/office/drawing/2014/main" id="{0DFEC0D9-D9FF-9643-959F-3ED40856211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42799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95959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0" name="Picture Placeholder 14" descr="[PLEASE ADD ALT TEXT FOR IMAGE]">
            <a:extLst>
              <a:ext uri="{FF2B5EF4-FFF2-40B4-BE49-F238E27FC236}">
                <a16:creationId xmlns:a16="http://schemas.microsoft.com/office/drawing/2014/main" id="{7B5D3720-2F2D-984C-A9FA-E76DCBA051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92385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95959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1" name="Picture Placeholder 14" descr="[PLEASE ADD ALT TEXT FOR IMAGE]">
            <a:extLst>
              <a:ext uri="{FF2B5EF4-FFF2-40B4-BE49-F238E27FC236}">
                <a16:creationId xmlns:a16="http://schemas.microsoft.com/office/drawing/2014/main" id="{BD4B8AA5-CA47-AE43-B61A-1258498CF8D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41971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595959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83F01D9-62BE-4A4F-9C70-D7896A5DD0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853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760F20F-199F-1B43-A2DC-FB11F4181B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47497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EBBBDAC-F51C-244D-A8A7-9D7C1DE4E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7083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71497C5-6171-FF46-9CB8-C10C51F4C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46669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BDE3D7F-0F22-AE4A-8EB5-ECBDC64BB0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96255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8D4DE8-F295-384D-863B-F95DAD715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40400" y="1692736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643CA371-8542-C547-A472-88176DE2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10972800" cy="533400"/>
          </a:xfrm>
          <a:prstGeom prst="rect">
            <a:avLst/>
          </a:prstGeom>
        </p:spPr>
        <p:txBody>
          <a:bodyPr lIns="0">
            <a:normAutofit/>
          </a:bodyPr>
          <a:lstStyle>
            <a:lvl1pPr algn="ctr">
              <a:defRPr sz="32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B654416-B16A-CE48-B012-17CDE1D5A6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2500" y="1151243"/>
            <a:ext cx="10287000" cy="372758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5E6331-2DC7-D946-9157-55C08D37B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399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872B0A1-786B-414C-98C7-07E05F475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400" y="2839928"/>
            <a:ext cx="53467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AAD3AB51-012C-CC4D-AF0C-EE308BEDF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3352800"/>
            <a:ext cx="5346700" cy="38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5" descr="[PLEASE ADD ALT TEXT FOR IMAGE]">
            <a:extLst>
              <a:ext uri="{FF2B5EF4-FFF2-40B4-BE49-F238E27FC236}">
                <a16:creationId xmlns:a16="http://schemas.microsoft.com/office/drawing/2014/main" id="{CEB4BEEB-06EF-1D4F-9A6B-CB060F0417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1376266" y="1217646"/>
            <a:ext cx="3886200" cy="38862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45849-1352-EC4F-A941-53C71C334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Name/Title/Location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866900" y="1600200"/>
            <a:ext cx="3111498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720" y="2353258"/>
            <a:ext cx="4811656" cy="4572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6720" y="2805170"/>
            <a:ext cx="4801495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54B1FD49-8E2C-DB43-93B5-CAE079D46C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1267" y="3371838"/>
            <a:ext cx="4462806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600" b="0" i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4" name="Graphic 3" descr="pink mic icon">
            <a:extLst>
              <a:ext uri="{FF2B5EF4-FFF2-40B4-BE49-F238E27FC236}">
                <a16:creationId xmlns:a16="http://schemas.microsoft.com/office/drawing/2014/main" id="{B0D14EF0-D6CC-5949-B73C-ACA8BC065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00700" y="3429000"/>
            <a:ext cx="333172" cy="292714"/>
          </a:xfrm>
          <a:prstGeom prst="rect">
            <a:avLst/>
          </a:prstGeom>
        </p:spPr>
      </p:pic>
      <p:sp>
        <p:nvSpPr>
          <p:cNvPr id="12" name="Picture Placeholder 5" descr="[PLEASE ADD ALT TEXT FOR IMAGE]">
            <a:extLst>
              <a:ext uri="{FF2B5EF4-FFF2-40B4-BE49-F238E27FC236}">
                <a16:creationId xmlns:a16="http://schemas.microsoft.com/office/drawing/2014/main" id="{C1938062-7058-F646-A482-A10DAD1C20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 flipH="1" flipV="1">
            <a:off x="1376266" y="1217646"/>
            <a:ext cx="3886200" cy="38862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4BB7B-FE74-344F-9A46-855DF997B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795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Name/Title/Location-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866900" y="1600200"/>
            <a:ext cx="3111498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720" y="2353258"/>
            <a:ext cx="4811656" cy="4572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6720" y="2805170"/>
            <a:ext cx="4801495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5" descr="[PLEASE ADD ALT TEXT FOR IMAGE]">
            <a:extLst>
              <a:ext uri="{FF2B5EF4-FFF2-40B4-BE49-F238E27FC236}">
                <a16:creationId xmlns:a16="http://schemas.microsoft.com/office/drawing/2014/main" id="{6B8A3E0F-2A2F-7F40-AF40-AD77CC81D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 flipH="1" flipV="1">
            <a:off x="1376266" y="1217646"/>
            <a:ext cx="3886200" cy="38862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1EB16DC5-D829-6A41-A896-A2664D7AC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1267" y="3371838"/>
            <a:ext cx="4462806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600" b="0" i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10" name="Graphic 3" descr="periwinkle mic icon">
            <a:extLst>
              <a:ext uri="{FF2B5EF4-FFF2-40B4-BE49-F238E27FC236}">
                <a16:creationId xmlns:a16="http://schemas.microsoft.com/office/drawing/2014/main" id="{7ACB7849-7FD5-A447-A652-6DFEEA643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00701" y="3429000"/>
            <a:ext cx="333170" cy="292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B5D5F-D266-104E-8F73-5596FB372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52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Name/Title/Location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866900" y="1600200"/>
            <a:ext cx="3111498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720" y="2353258"/>
            <a:ext cx="4811656" cy="4572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6720" y="2805170"/>
            <a:ext cx="4801495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5" descr="[PLEASE ADD ALT TEXT FOR IMAGE]">
            <a:extLst>
              <a:ext uri="{FF2B5EF4-FFF2-40B4-BE49-F238E27FC236}">
                <a16:creationId xmlns:a16="http://schemas.microsoft.com/office/drawing/2014/main" id="{0B9CF205-E35A-E548-8031-5EEB84ABE5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00000" flipH="1" flipV="1">
            <a:off x="1376266" y="1217646"/>
            <a:ext cx="3886200" cy="38862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4D17C7FD-E6FC-2843-8EB5-DFFB842DAC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1267" y="3371838"/>
            <a:ext cx="4462806" cy="381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600" b="0" i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10" name="Graphic 3" descr="teal mic icon">
            <a:extLst>
              <a:ext uri="{FF2B5EF4-FFF2-40B4-BE49-F238E27FC236}">
                <a16:creationId xmlns:a16="http://schemas.microsoft.com/office/drawing/2014/main" id="{6E485F87-DD5B-9542-99C4-CE3306B88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00701" y="3429000"/>
            <a:ext cx="333170" cy="292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AD7BEF-3C28-E641-9D04-E1BEB5EFB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83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 descr="[PLEASE ADD ALT TEXT FOR IMAGE]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49420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4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 descr="[PLEASE ADD ALT TEXT FOR IMAGE]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2952" y="-1"/>
            <a:ext cx="6099048" cy="624119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175783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42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5116ED-6CC7-0E44-B2CB-4AEF0AC1E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642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 descr="[PLEASE ADD ALT TEXT FOR IMAGE]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2952" y="0"/>
            <a:ext cx="6099048" cy="62328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234BF-BA13-4A4F-88A5-CABDED5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01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0612" y="3254952"/>
            <a:ext cx="9144000" cy="7315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7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6" name="Picture 5" descr="toastmasters international 2021 virtual convention logo">
            <a:extLst>
              <a:ext uri="{FF2B5EF4-FFF2-40B4-BE49-F238E27FC236}">
                <a16:creationId xmlns:a16="http://schemas.microsoft.com/office/drawing/2014/main" id="{C384BF09-BAFE-8241-8906-B46F8D7BEE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6362" y="1672820"/>
            <a:ext cx="2789254" cy="118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0279D-4D92-FF40-9197-282637997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725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9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50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 descr="[PLEASE ADD ALT TEXT FOR IMAGE]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5074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E77F7FB-8450-3341-B2A7-79E4F1D3C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02565-EAB5-AC41-B0DA-DE973F54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092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3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2" y="419100"/>
            <a:ext cx="5495544" cy="54483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FDD981-3F6D-7A4C-85C4-B573C82389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1DF2C-3007-BF48-B8B1-D3EB9CC2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01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descr="[PLEASE ADD ALT TEXT FOR IMAGE]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883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530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618F70-447A-004C-B5F6-53BD7E21E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5" name="Picture Placeholder 4" descr="[PLEASE ADD ALT TEXT FOR IMAGE]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098774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4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70DBBB4-63B6-8D4C-91E9-F2519274761E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0B5D531A-9049-AE40-8245-AD5992C57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2" y="295773"/>
            <a:ext cx="11647367" cy="64507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BC6BCCA-6E11-A843-9321-C8A301814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E8BFCF-FAEE-EF4A-AFA3-D73B7155AA9B}"/>
              </a:ext>
            </a:extLst>
          </p:cNvPr>
          <p:cNvGrpSpPr/>
          <p:nvPr userDrawn="1"/>
        </p:nvGrpSpPr>
        <p:grpSpPr>
          <a:xfrm>
            <a:off x="2961940" y="1736107"/>
            <a:ext cx="1447800" cy="1969532"/>
            <a:chOff x="594360" y="1788160"/>
            <a:chExt cx="1447800" cy="19695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EEE076-6E9E-1141-B11D-06556F5638E5}"/>
                </a:ext>
              </a:extLst>
            </p:cNvPr>
            <p:cNvSpPr/>
            <p:nvPr/>
          </p:nvSpPr>
          <p:spPr>
            <a:xfrm>
              <a:off x="594360" y="1788160"/>
              <a:ext cx="1447800" cy="1447800"/>
            </a:xfrm>
            <a:prstGeom prst="rect">
              <a:avLst/>
            </a:prstGeom>
            <a:solidFill>
              <a:srgbClr val="00C7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14A2B8-D9DA-1E45-B509-0FB43249D5E7}"/>
                </a:ext>
              </a:extLst>
            </p:cNvPr>
            <p:cNvSpPr txBox="1"/>
            <p:nvPr/>
          </p:nvSpPr>
          <p:spPr>
            <a:xfrm>
              <a:off x="59436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#50C491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641351-33D1-0442-B450-3880D94148FB}"/>
              </a:ext>
            </a:extLst>
          </p:cNvPr>
          <p:cNvGrpSpPr/>
          <p:nvPr userDrawn="1"/>
        </p:nvGrpSpPr>
        <p:grpSpPr>
          <a:xfrm>
            <a:off x="6564796" y="4012168"/>
            <a:ext cx="1447800" cy="1969532"/>
            <a:chOff x="5064760" y="1788160"/>
            <a:chExt cx="1447800" cy="19695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04CE63-5555-784F-935F-A0D8CAA26E94}"/>
                </a:ext>
              </a:extLst>
            </p:cNvPr>
            <p:cNvSpPr/>
            <p:nvPr/>
          </p:nvSpPr>
          <p:spPr>
            <a:xfrm>
              <a:off x="5064760" y="1788160"/>
              <a:ext cx="1447800" cy="14478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45ACF3-6480-AD44-BC37-52322EE3787A}"/>
                </a:ext>
              </a:extLst>
            </p:cNvPr>
            <p:cNvSpPr txBox="1"/>
            <p:nvPr/>
          </p:nvSpPr>
          <p:spPr>
            <a:xfrm>
              <a:off x="506476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#3D3D3D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E9C7A5-9B6C-3D43-916C-449249F13E5B}"/>
              </a:ext>
            </a:extLst>
          </p:cNvPr>
          <p:cNvGrpSpPr/>
          <p:nvPr userDrawn="1"/>
        </p:nvGrpSpPr>
        <p:grpSpPr>
          <a:xfrm>
            <a:off x="8962296" y="4012168"/>
            <a:ext cx="1447800" cy="1969532"/>
            <a:chOff x="7447280" y="1788160"/>
            <a:chExt cx="1447800" cy="19695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961EAE-0F8F-F241-927F-8E95C24E0D11}"/>
                </a:ext>
              </a:extLst>
            </p:cNvPr>
            <p:cNvSpPr/>
            <p:nvPr/>
          </p:nvSpPr>
          <p:spPr>
            <a:xfrm>
              <a:off x="7447280" y="1788160"/>
              <a:ext cx="14478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09667B-2735-1B4A-BDC0-BE8EF30A244D}"/>
                </a:ext>
              </a:extLst>
            </p:cNvPr>
            <p:cNvSpPr txBox="1"/>
            <p:nvPr/>
          </p:nvSpPr>
          <p:spPr>
            <a:xfrm>
              <a:off x="744728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#FFFFFF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F0D23-0F9B-EB4A-BA15-14D5CE30F8F2}"/>
              </a:ext>
            </a:extLst>
          </p:cNvPr>
          <p:cNvGrpSpPr/>
          <p:nvPr userDrawn="1"/>
        </p:nvGrpSpPr>
        <p:grpSpPr>
          <a:xfrm>
            <a:off x="1794013" y="4012168"/>
            <a:ext cx="1447800" cy="1969532"/>
            <a:chOff x="5064760" y="1788160"/>
            <a:chExt cx="1447800" cy="19695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9F9EC2-3E81-4742-B68A-7C7C7E4B591B}"/>
                </a:ext>
              </a:extLst>
            </p:cNvPr>
            <p:cNvSpPr/>
            <p:nvPr/>
          </p:nvSpPr>
          <p:spPr>
            <a:xfrm>
              <a:off x="5064760" y="1788160"/>
              <a:ext cx="1447800" cy="1447800"/>
            </a:xfrm>
            <a:prstGeom prst="rect">
              <a:avLst/>
            </a:prstGeom>
            <a:solidFill>
              <a:srgbClr val="B62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BE065-C08B-2144-AC54-BB592F376729}"/>
                </a:ext>
              </a:extLst>
            </p:cNvPr>
            <p:cNvSpPr txBox="1"/>
            <p:nvPr/>
          </p:nvSpPr>
          <p:spPr>
            <a:xfrm>
              <a:off x="506476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#B625B1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9D207E-81CA-4D43-A653-95639DE5F8FF}"/>
              </a:ext>
            </a:extLst>
          </p:cNvPr>
          <p:cNvGrpSpPr/>
          <p:nvPr userDrawn="1"/>
        </p:nvGrpSpPr>
        <p:grpSpPr>
          <a:xfrm>
            <a:off x="5372100" y="1736107"/>
            <a:ext cx="1447800" cy="1969532"/>
            <a:chOff x="2814320" y="1788160"/>
            <a:chExt cx="1447800" cy="19695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DE657BA-E137-A448-88DB-6550ED31F30D}"/>
                </a:ext>
              </a:extLst>
            </p:cNvPr>
            <p:cNvSpPr/>
            <p:nvPr/>
          </p:nvSpPr>
          <p:spPr>
            <a:xfrm>
              <a:off x="2814320" y="1788160"/>
              <a:ext cx="1447800" cy="1447800"/>
            </a:xfrm>
            <a:prstGeom prst="rect">
              <a:avLst/>
            </a:prstGeom>
            <a:solidFill>
              <a:srgbClr val="816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D48AD3-E0CB-8A4A-BB76-B864CBE113A6}"/>
                </a:ext>
              </a:extLst>
            </p:cNvPr>
            <p:cNvSpPr txBox="1"/>
            <p:nvPr/>
          </p:nvSpPr>
          <p:spPr>
            <a:xfrm>
              <a:off x="281432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#8162DA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AFE433-3682-0745-BFE8-70D559F939AB}"/>
              </a:ext>
            </a:extLst>
          </p:cNvPr>
          <p:cNvGrpSpPr/>
          <p:nvPr userDrawn="1"/>
        </p:nvGrpSpPr>
        <p:grpSpPr>
          <a:xfrm>
            <a:off x="4159527" y="4012168"/>
            <a:ext cx="1447800" cy="1969532"/>
            <a:chOff x="7447280" y="1788160"/>
            <a:chExt cx="1447800" cy="19695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9D2CBDF-0940-754C-8AAE-4F80B493ED47}"/>
                </a:ext>
              </a:extLst>
            </p:cNvPr>
            <p:cNvSpPr/>
            <p:nvPr/>
          </p:nvSpPr>
          <p:spPr>
            <a:xfrm>
              <a:off x="7447280" y="1788160"/>
              <a:ext cx="1447800" cy="1447800"/>
            </a:xfrm>
            <a:prstGeom prst="rect">
              <a:avLst/>
            </a:prstGeom>
            <a:solidFill>
              <a:srgbClr val="E20B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F3961A-7895-9E46-8B8D-BD9C22E498D1}"/>
                </a:ext>
              </a:extLst>
            </p:cNvPr>
            <p:cNvSpPr txBox="1"/>
            <p:nvPr/>
          </p:nvSpPr>
          <p:spPr>
            <a:xfrm>
              <a:off x="744728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#E20BA0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37020FF-D283-D440-940D-0275BF2AC12A}"/>
              </a:ext>
            </a:extLst>
          </p:cNvPr>
          <p:cNvGrpSpPr/>
          <p:nvPr userDrawn="1"/>
        </p:nvGrpSpPr>
        <p:grpSpPr>
          <a:xfrm>
            <a:off x="7755835" y="1736107"/>
            <a:ext cx="1447800" cy="1969532"/>
            <a:chOff x="7447280" y="1788160"/>
            <a:chExt cx="1447800" cy="196953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FA297-51E6-1A49-92E9-3E2A0638B45B}"/>
                </a:ext>
              </a:extLst>
            </p:cNvPr>
            <p:cNvSpPr/>
            <p:nvPr/>
          </p:nvSpPr>
          <p:spPr>
            <a:xfrm>
              <a:off x="7447280" y="1788160"/>
              <a:ext cx="1447800" cy="1447800"/>
            </a:xfrm>
            <a:prstGeom prst="rect">
              <a:avLst/>
            </a:prstGeom>
            <a:solidFill>
              <a:srgbClr val="4E5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6EA729-A2DF-094A-9D5F-3C0C20CF9F7A}"/>
                </a:ext>
              </a:extLst>
            </p:cNvPr>
            <p:cNvSpPr txBox="1"/>
            <p:nvPr/>
          </p:nvSpPr>
          <p:spPr>
            <a:xfrm>
              <a:off x="7447280" y="3388360"/>
              <a:ext cx="1447800" cy="36933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</a:rPr>
                <a:t>#4E52E1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063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D78149-E12A-6E41-B3B9-5F374F41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54ECE35-60C6-574C-93BF-4E5E238806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575" y="2989415"/>
            <a:ext cx="9144000" cy="7315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D613DA9-2365-7A45-A84B-E6CD619FE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575" y="3776241"/>
            <a:ext cx="9144000" cy="4716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98A220-036C-A840-8B22-E7E45E3380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4341" y="981915"/>
            <a:ext cx="2706465" cy="11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D78149-E12A-6E41-B3B9-5F374F41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54ECE35-60C6-574C-93BF-4E5E238806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575" y="2989415"/>
            <a:ext cx="9144000" cy="7315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D613DA9-2365-7A45-A84B-E6CD619FE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575" y="3776241"/>
            <a:ext cx="9144000" cy="4716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98A220-036C-A840-8B22-E7E45E3380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4341" y="1470802"/>
            <a:ext cx="2706465" cy="11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6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EBA52A-31E6-A54F-8BA1-920713F1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425EE1-CCA1-E949-9BC6-E127E763E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33536"/>
            <a:ext cx="9144000" cy="7315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B698F52-F0DB-BA40-BC9F-7D39AE8EF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0063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55532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acer Slide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EBA52A-31E6-A54F-8BA1-920713F1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425EE1-CCA1-E949-9BC6-E127E763E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33536"/>
            <a:ext cx="9144000" cy="7315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B698F52-F0DB-BA40-BC9F-7D39AE8EF4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0063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60586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933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</p:spTree>
    <p:extLst>
      <p:ext uri="{BB962C8B-B14F-4D97-AF65-F5344CB8AC3E}">
        <p14:creationId xmlns:p14="http://schemas.microsoft.com/office/powerpoint/2010/main" val="16255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33536"/>
            <a:ext cx="9144000" cy="7315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0063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810B4-71BA-5B42-820B-236AF99F1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11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4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</p:spTree>
    <p:extLst>
      <p:ext uri="{BB962C8B-B14F-4D97-AF65-F5344CB8AC3E}">
        <p14:creationId xmlns:p14="http://schemas.microsoft.com/office/powerpoint/2010/main" val="3099008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4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4" y="2046628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046628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</p:spTree>
    <p:extLst>
      <p:ext uri="{BB962C8B-B14F-4D97-AF65-F5344CB8AC3E}">
        <p14:creationId xmlns:p14="http://schemas.microsoft.com/office/powerpoint/2010/main" val="423167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308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0B9B960-8A24-9C43-A660-79B2BADFE1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100584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1E9351C-FFED-654E-8AB9-A68B1CF564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100584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41758DA-5403-AE47-B814-E33B237F41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100584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ED045E-154C-6E45-8227-1D2070B92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39992"/>
            <a:ext cx="2743200" cy="304800"/>
          </a:xfrm>
          <a:prstGeom prst="rect">
            <a:avLst/>
          </a:prstGeom>
          <a:solidFill>
            <a:srgbClr val="00C78D"/>
          </a:solidFill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99F9359-EAB1-924D-89A1-AC0F125B41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639992"/>
            <a:ext cx="2743200" cy="304800"/>
          </a:xfrm>
          <a:prstGeom prst="rect">
            <a:avLst/>
          </a:prstGeom>
          <a:solidFill>
            <a:srgbClr val="00C78D"/>
          </a:solidFill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A624F6D6-11F7-0C40-9794-4A7A4404D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639992"/>
            <a:ext cx="2743200" cy="304800"/>
          </a:xfrm>
          <a:prstGeom prst="rect">
            <a:avLst/>
          </a:prstGeom>
          <a:solidFill>
            <a:srgbClr val="00C78D"/>
          </a:solidFill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EA403A-1637-2F45-AAA2-E4A4A49BA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1000" y="941753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762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Picture Placeholder 14" descr="[PLEASE ADD ALT TEXT FOR IMAGE]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8162DA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 descr="[PLEASE ADD ALT TEXT FOR IMAGE]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8162DA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 descr="[PLEASE ADD ALT TEXT FOR IMAGE]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8162DA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50813C-31ED-334B-8363-6935161F2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1000" y="941753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541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E37FFA-4F08-7248-B1F4-294E51757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7" name="Picture Placeholder 14" descr="[PLEASE ADD ALT TEXT FOR IMAGE]">
            <a:extLst>
              <a:ext uri="{FF2B5EF4-FFF2-40B4-BE49-F238E27FC236}">
                <a16:creationId xmlns:a16="http://schemas.microsoft.com/office/drawing/2014/main" id="{BBA98A68-BEE9-6B43-91CF-DD46893179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0C66299-6A9A-0D4A-AECF-41AE6F3B8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B625B1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E701CA2-1A38-E641-8B1F-CAD02DFF4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3" name="Picture Placeholder 14" descr="[PLEASE ADD ALT TEXT FOR IMAGE]">
            <a:extLst>
              <a:ext uri="{FF2B5EF4-FFF2-40B4-BE49-F238E27FC236}">
                <a16:creationId xmlns:a16="http://schemas.microsoft.com/office/drawing/2014/main" id="{8835F7B7-DB8A-7446-9AB0-F625988D11B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D2A3202-2F79-5740-B959-85F3776540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B625B1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951AC35-CF58-424E-8EFA-E8ECCE4048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6" name="Picture Placeholder 14" descr="[PLEASE ADD ALT TEXT FOR IMAGE]">
            <a:extLst>
              <a:ext uri="{FF2B5EF4-FFF2-40B4-BE49-F238E27FC236}">
                <a16:creationId xmlns:a16="http://schemas.microsoft.com/office/drawing/2014/main" id="{7D2EFA4E-E8AD-AA41-A730-74DEE0B843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534D408-FD0B-BC47-BFF8-7FD3FC6CF0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B625B1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468AA54-0B2C-5246-9213-8F251CFF54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F5E73-DDA1-8A4D-A9BB-769AAD101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40400" y="1692736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321B3900-85D2-A54C-BF88-90F48FD35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10972800" cy="533400"/>
          </a:xfrm>
          <a:prstGeom prst="rect">
            <a:avLst/>
          </a:prstGeom>
        </p:spPr>
        <p:txBody>
          <a:bodyPr lIns="0">
            <a:normAutofit/>
          </a:bodyPr>
          <a:lstStyle>
            <a:lvl1pPr algn="ctr">
              <a:defRPr sz="32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86F3443-C04F-7845-B87A-5857DD131D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2500" y="1151243"/>
            <a:ext cx="10287000" cy="372758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57899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Title and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FFAA418-BAA8-5F44-A852-F4C2D06FF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4A2D443-3E09-354C-8D68-E04EFD702D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210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00DDEFE-D2DE-2F4A-915E-16A11E600C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84953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BC756D-AA55-E449-876D-5CCF6F18B93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3695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202D22-56B1-D74B-BC8F-80C2CD21EF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2437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6AD76A-17E4-6C49-BC91-2C54E12A849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1180" y="4128468"/>
            <a:ext cx="2144387" cy="1143000"/>
          </a:xfrm>
          <a:prstGeom prst="roundRect">
            <a:avLst>
              <a:gd name="adj" fmla="val 384"/>
            </a:avLst>
          </a:prstGeom>
          <a:solidFill>
            <a:srgbClr val="E20BA0"/>
          </a:solidFill>
          <a:effectLst>
            <a:outerShdw blurRad="38100" dist="12700" dir="5400000" algn="ctr" rotWithShape="0">
              <a:srgbClr val="000000">
                <a:alpha val="35000"/>
              </a:srgbClr>
            </a:outerShdw>
          </a:effectLst>
        </p:spPr>
        <p:txBody>
          <a:bodyPr tIns="731520" bIns="365760"/>
          <a:lstStyle>
            <a:lvl1pPr marL="0" indent="0" algn="ctr"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6" name="Picture Placeholder 14" descr="[PLEASE ADD ALT TEXT FOR IMAGE]">
            <a:extLst>
              <a:ext uri="{FF2B5EF4-FFF2-40B4-BE49-F238E27FC236}">
                <a16:creationId xmlns:a16="http://schemas.microsoft.com/office/drawing/2014/main" id="{B573277F-BDFA-7440-A99A-50DBA3EDAE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625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Picture Placeholder 14" descr="[PLEASE ADD ALT TEXT FOR IMAGE]">
            <a:extLst>
              <a:ext uri="{FF2B5EF4-FFF2-40B4-BE49-F238E27FC236}">
                <a16:creationId xmlns:a16="http://schemas.microsoft.com/office/drawing/2014/main" id="{EEC47EC2-FC0B-B340-AE36-4151FEEED51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93211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Picture Placeholder 14" descr="[PLEASE ADD ALT TEXT FOR IMAGE]">
            <a:extLst>
              <a:ext uri="{FF2B5EF4-FFF2-40B4-BE49-F238E27FC236}">
                <a16:creationId xmlns:a16="http://schemas.microsoft.com/office/drawing/2014/main" id="{1889354C-F9D3-3649-BF64-CFF740FB0A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42797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Picture Placeholder 14" descr="[PLEASE ADD ALT TEXT FOR IMAGE]">
            <a:extLst>
              <a:ext uri="{FF2B5EF4-FFF2-40B4-BE49-F238E27FC236}">
                <a16:creationId xmlns:a16="http://schemas.microsoft.com/office/drawing/2014/main" id="{2FC3B89A-23DB-2C45-B06B-AF6008E3F37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92383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0" name="Picture Placeholder 14" descr="[PLEASE ADD ALT TEXT FOR IMAGE]">
            <a:extLst>
              <a:ext uri="{FF2B5EF4-FFF2-40B4-BE49-F238E27FC236}">
                <a16:creationId xmlns:a16="http://schemas.microsoft.com/office/drawing/2014/main" id="{A88C3E74-9D09-154B-985D-9DFFB33114E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41969" y="2057400"/>
            <a:ext cx="21228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59D280-8BD8-BA43-A8CA-88132354E2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851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769EBDE-36DC-384B-9B1E-F52C72845A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47495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F9055B7-30DF-C744-A167-357A33ECF5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7081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15735CD-7194-324D-B62D-E86E4D7C1B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46667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D0E02B5-18D0-1142-8077-A3C3F6EF6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96253" y="4348979"/>
            <a:ext cx="2014242" cy="381000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1600" b="1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B73D3B-E0E0-5145-8A89-A8770B5F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40400" y="1692736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C224CBF5-9FC0-A042-8CBC-1185CEE0E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10972800" cy="533400"/>
          </a:xfrm>
          <a:prstGeom prst="rect">
            <a:avLst/>
          </a:prstGeom>
        </p:spPr>
        <p:txBody>
          <a:bodyPr lIns="0">
            <a:normAutofit/>
          </a:bodyPr>
          <a:lstStyle>
            <a:lvl1pPr algn="ctr">
              <a:defRPr sz="32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5492758-D725-8047-8A6C-207E87E8058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2500" y="1151243"/>
            <a:ext cx="10287000" cy="372758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2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b="0" i="0">
                <a:solidFill>
                  <a:srgbClr val="595959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1282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38C7B54B-30E8-1B4D-848E-24613C9556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400" y="2839928"/>
            <a:ext cx="5346700" cy="457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152A3567-582E-A949-B515-862907A731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3352800"/>
            <a:ext cx="5346700" cy="38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9144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Picture Placeholder 5" descr="[PLEASE ADD ALT TEXT FOR IMAGE]">
            <a:extLst>
              <a:ext uri="{FF2B5EF4-FFF2-40B4-BE49-F238E27FC236}">
                <a16:creationId xmlns:a16="http://schemas.microsoft.com/office/drawing/2014/main" id="{CDA80F06-F0FC-304B-89BC-162A9B58DA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1376266" y="1217646"/>
            <a:ext cx="3886200" cy="38862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026CA-8537-5C4D-8963-C94CDF128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764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4" descr="[PLEASE ADD ALT TEXT FOR IMAGE]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936227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149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3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6300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4" descr="[PLEASE ADD ALT TEXT FOR IMAGE]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57F41-4904-524B-8BFB-926DA0057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31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4" y="2019065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2" y="419100"/>
            <a:ext cx="5495544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6AB17-B15D-B443-84CC-49E7B75E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7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descr="[PLEASE ADD ALT TEXT FOR IMAGE]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47244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99144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1000" y="922147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 descr="[PLEASE ADD ALT TEXT FOR IMAGE]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51468"/>
            <a:ext cx="12192000" cy="4715932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B252F-ED8C-7543-A1CA-7FE947F5F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45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5773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4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</p:spTree>
    <p:extLst>
      <p:ext uri="{BB962C8B-B14F-4D97-AF65-F5344CB8AC3E}">
        <p14:creationId xmlns:p14="http://schemas.microsoft.com/office/powerpoint/2010/main" val="83974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4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4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</p:spTree>
    <p:extLst>
      <p:ext uri="{BB962C8B-B14F-4D97-AF65-F5344CB8AC3E}">
        <p14:creationId xmlns:p14="http://schemas.microsoft.com/office/powerpoint/2010/main" val="86036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3836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0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 body body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  <a:solidFill>
            <a:srgbClr val="00C78D"/>
          </a:solidFill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  <a:solidFill>
            <a:srgbClr val="00C78D"/>
          </a:solidFill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  <a:solidFill>
            <a:srgbClr val="00C78D"/>
          </a:solidFill>
        </p:spPr>
        <p:txBody>
          <a:bodyPr tIns="0" bIns="0" anchor="b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455E34-E7E2-154E-84C4-9C5ED3417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94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4" y="293875"/>
            <a:ext cx="11647366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8" name="Picture Placeholder 14" descr="[PLEASE ADD ALT TEXT FOR IMAGE]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824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231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8162DA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887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 descr="[PLEASE ADD ALT TEXT FOR IMAGE]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490460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4525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8162DA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51094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 descr="[PLEASE ADD ALT TEXT FOR IMAGE]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60095" y="1953118"/>
            <a:ext cx="2335511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54160" y="4024190"/>
            <a:ext cx="2347380" cy="1365954"/>
          </a:xfrm>
          <a:prstGeom prst="roundRect">
            <a:avLst>
              <a:gd name="adj" fmla="val 942"/>
            </a:avLst>
          </a:prstGeom>
          <a:solidFill>
            <a:srgbClr val="8162DA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0729" y="4244697"/>
            <a:ext cx="201424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9144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828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7AB7A5-EA4D-C145-A989-316943489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0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ABBDD4-D0FA-1744-828E-DCBEB0C7F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2669296-C7A3-164B-85BB-8F5746532F4A}"/>
              </a:ext>
            </a:extLst>
          </p:cNvPr>
          <p:cNvSpPr txBox="1">
            <a:spLocks/>
          </p:cNvSpPr>
          <p:nvPr userDrawn="1"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‹#›</a:t>
            </a:fld>
            <a:endParaRPr lang="en-US" sz="1050" dirty="0">
              <a:solidFill>
                <a:srgbClr val="074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62" r:id="rId3"/>
    <p:sldLayoutId id="2147483650" r:id="rId4"/>
    <p:sldLayoutId id="2147483652" r:id="rId5"/>
    <p:sldLayoutId id="2147483653" r:id="rId6"/>
    <p:sldLayoutId id="2147483654" r:id="rId7"/>
    <p:sldLayoutId id="2147483687" r:id="rId8"/>
    <p:sldLayoutId id="2147483690" r:id="rId9"/>
    <p:sldLayoutId id="2147483698" r:id="rId10"/>
    <p:sldLayoutId id="2147483696" r:id="rId11"/>
    <p:sldLayoutId id="2147483689" r:id="rId12"/>
    <p:sldLayoutId id="2147483703" r:id="rId13"/>
    <p:sldLayoutId id="2147483704" r:id="rId14"/>
    <p:sldLayoutId id="2147483705" r:id="rId15"/>
    <p:sldLayoutId id="2147483661" r:id="rId16"/>
    <p:sldLayoutId id="2147483663" r:id="rId17"/>
    <p:sldLayoutId id="2147483666" r:id="rId18"/>
    <p:sldLayoutId id="2147483660" r:id="rId19"/>
    <p:sldLayoutId id="2147483664" r:id="rId20"/>
    <p:sldLayoutId id="2147483667" r:id="rId21"/>
    <p:sldLayoutId id="2147483658" r:id="rId22"/>
    <p:sldLayoutId id="2147483659" r:id="rId23"/>
    <p:sldLayoutId id="2147483670" r:id="rId24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2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4" userDrawn="1">
          <p15:clr>
            <a:srgbClr val="F26B43"/>
          </p15:clr>
        </p15:guide>
        <p15:guide id="2" pos="240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68">
          <p15:clr>
            <a:srgbClr val="F26B43"/>
          </p15:clr>
        </p15:guide>
        <p15:guide id="8" pos="7512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  <p15:guide id="11" orient="horz" pos="28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4F629C-26BA-B84C-A401-02E8D161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2"/>
            <a:ext cx="12198346" cy="6857998"/>
          </a:xfrm>
          <a:prstGeom prst="rect">
            <a:avLst/>
          </a:prstGeom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1000" y="941753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753C2B5-C311-5B4F-B7AB-AF5789EEBD72}"/>
              </a:ext>
            </a:extLst>
          </p:cNvPr>
          <p:cNvSpPr txBox="1">
            <a:spLocks/>
          </p:cNvSpPr>
          <p:nvPr userDrawn="1"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‹#›</a:t>
            </a:fld>
            <a:endParaRPr lang="en-US" sz="1050" dirty="0">
              <a:solidFill>
                <a:srgbClr val="074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9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707" r:id="rId2"/>
    <p:sldLayoutId id="2147483673" r:id="rId3"/>
    <p:sldLayoutId id="2147483706" r:id="rId4"/>
    <p:sldLayoutId id="2147483674" r:id="rId5"/>
    <p:sldLayoutId id="2147483675" r:id="rId6"/>
    <p:sldLayoutId id="2147483676" r:id="rId7"/>
    <p:sldLayoutId id="2147483677" r:id="rId8"/>
    <p:sldLayoutId id="2147483688" r:id="rId9"/>
    <p:sldLayoutId id="2147483692" r:id="rId10"/>
    <p:sldLayoutId id="2147483697" r:id="rId11"/>
    <p:sldLayoutId id="2147483678" r:id="rId12"/>
    <p:sldLayoutId id="2147483691" r:id="rId13"/>
    <p:sldLayoutId id="2147483679" r:id="rId14"/>
    <p:sldLayoutId id="2147483681" r:id="rId15"/>
    <p:sldLayoutId id="2147483682" r:id="rId16"/>
    <p:sldLayoutId id="2147483684" r:id="rId17"/>
    <p:sldLayoutId id="2147483685" r:id="rId18"/>
    <p:sldLayoutId id="2147483686" r:id="rId19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40">
          <p15:clr>
            <a:srgbClr val="F26B43"/>
          </p15:clr>
        </p15:guide>
        <p15:guide id="3" pos="744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68">
          <p15:clr>
            <a:srgbClr val="F26B43"/>
          </p15:clr>
        </p15:guide>
        <p15:guide id="8" pos="7512">
          <p15:clr>
            <a:srgbClr val="F26B43"/>
          </p15:clr>
        </p15:guide>
        <p15:guide id="9" orient="horz" pos="4224" userDrawn="1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F49EB1D-6B27-E742-8AF9-4D6B7CCA0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1</a:t>
            </a:fld>
            <a:endParaRPr lang="en-US" sz="1050" dirty="0">
              <a:solidFill>
                <a:srgbClr val="074165"/>
              </a:solidFill>
            </a:endParaRPr>
          </a:p>
        </p:txBody>
      </p:sp>
      <p:sp>
        <p:nvSpPr>
          <p:cNvPr id="10" name="Subtitle 2" descr="AUGUST 23–28, 2021">
            <a:extLst>
              <a:ext uri="{FF2B5EF4-FFF2-40B4-BE49-F238E27FC236}">
                <a16:creationId xmlns:a16="http://schemas.microsoft.com/office/drawing/2014/main" id="{B4EBDEE7-998C-2548-ADE9-731538AEF35D}"/>
              </a:ext>
            </a:extLst>
          </p:cNvPr>
          <p:cNvSpPr>
            <a:spLocks noGrp="1"/>
          </p:cNvSpPr>
          <p:nvPr/>
        </p:nvSpPr>
        <p:spPr>
          <a:xfrm>
            <a:off x="1524000" y="390689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AUGUST 23–28, 2021</a:t>
            </a:r>
          </a:p>
        </p:txBody>
      </p:sp>
      <p:sp>
        <p:nvSpPr>
          <p:cNvPr id="8" name="Title 1" descr="Don’t miss the online global excitement!">
            <a:extLst>
              <a:ext uri="{FF2B5EF4-FFF2-40B4-BE49-F238E27FC236}">
                <a16:creationId xmlns:a16="http://schemas.microsoft.com/office/drawing/2014/main" id="{6B14A99F-1B33-ED47-9169-3AAE7F3403B2}"/>
              </a:ext>
            </a:extLst>
          </p:cNvPr>
          <p:cNvSpPr>
            <a:spLocks noGrp="1"/>
          </p:cNvSpPr>
          <p:nvPr/>
        </p:nvSpPr>
        <p:spPr>
          <a:xfrm>
            <a:off x="1524000" y="3139796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Don’t miss the online global excitement!</a:t>
            </a:r>
          </a:p>
        </p:txBody>
      </p:sp>
    </p:spTree>
    <p:extLst>
      <p:ext uri="{BB962C8B-B14F-4D97-AF65-F5344CB8AC3E}">
        <p14:creationId xmlns:p14="http://schemas.microsoft.com/office/powerpoint/2010/main" val="173463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9AE0742-1693-2C41-8AED-369F20DF3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2</a:t>
            </a:fld>
            <a:endParaRPr lang="en-US" sz="1050" dirty="0">
              <a:solidFill>
                <a:srgbClr val="074165"/>
              </a:solidFill>
            </a:endParaRPr>
          </a:p>
        </p:txBody>
      </p:sp>
      <p:pic>
        <p:nvPicPr>
          <p:cNvPr id="5" name="Picture 4" descr="Track 4 - Self-Improvement">
            <a:extLst>
              <a:ext uri="{FF2B5EF4-FFF2-40B4-BE49-F238E27FC236}">
                <a16:creationId xmlns:a16="http://schemas.microsoft.com/office/drawing/2014/main" id="{358421A2-30FA-6B44-A5F6-9B7DD9E6B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68589"/>
            <a:ext cx="5511800" cy="1219200"/>
          </a:xfrm>
          <a:prstGeom prst="rect">
            <a:avLst/>
          </a:prstGeom>
        </p:spPr>
      </p:pic>
      <p:pic>
        <p:nvPicPr>
          <p:cNvPr id="4" name="Picture 3" descr="Track 3 - Public speaking/Stage Presence">
            <a:extLst>
              <a:ext uri="{FF2B5EF4-FFF2-40B4-BE49-F238E27FC236}">
                <a16:creationId xmlns:a16="http://schemas.microsoft.com/office/drawing/2014/main" id="{4D7F39F6-A517-7C48-8717-A98F9385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68589"/>
            <a:ext cx="5511800" cy="1219200"/>
          </a:xfrm>
          <a:prstGeom prst="rect">
            <a:avLst/>
          </a:prstGeom>
        </p:spPr>
      </p:pic>
      <p:pic>
        <p:nvPicPr>
          <p:cNvPr id="25" name="Picture 24" descr="Track 2 - Leadership/Professional Development">
            <a:extLst>
              <a:ext uri="{FF2B5EF4-FFF2-40B4-BE49-F238E27FC236}">
                <a16:creationId xmlns:a16="http://schemas.microsoft.com/office/drawing/2014/main" id="{68344FF3-BA10-F24C-91C1-B2748C65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82554"/>
            <a:ext cx="5511800" cy="1219200"/>
          </a:xfrm>
          <a:prstGeom prst="rect">
            <a:avLst/>
          </a:prstGeom>
        </p:spPr>
      </p:pic>
      <p:pic>
        <p:nvPicPr>
          <p:cNvPr id="3" name="Picture 2" descr="Track 1 - Dynamic Communication">
            <a:extLst>
              <a:ext uri="{FF2B5EF4-FFF2-40B4-BE49-F238E27FC236}">
                <a16:creationId xmlns:a16="http://schemas.microsoft.com/office/drawing/2014/main" id="{00D803FA-3E66-774B-9F6B-CCE4FB737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082554"/>
            <a:ext cx="5511800" cy="1219200"/>
          </a:xfrm>
          <a:prstGeom prst="rect">
            <a:avLst/>
          </a:prstGeom>
        </p:spPr>
      </p:pic>
      <p:sp>
        <p:nvSpPr>
          <p:cNvPr id="18" name="Subtitle 4" descr="16 education sessions across four new learning tracks: ">
            <a:extLst>
              <a:ext uri="{FF2B5EF4-FFF2-40B4-BE49-F238E27FC236}">
                <a16:creationId xmlns:a16="http://schemas.microsoft.com/office/drawing/2014/main" id="{F88202EB-164D-9E46-A230-C79FD5581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932" y="1348836"/>
            <a:ext cx="9144000" cy="531637"/>
          </a:xfrm>
        </p:spPr>
        <p:txBody>
          <a:bodyPr/>
          <a:lstStyle/>
          <a:p>
            <a:pPr algn="l"/>
            <a:r>
              <a:rPr lang="en-US" dirty="0"/>
              <a:t>16 education sessions across four new learning tracks: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62C0A4-C329-4A4A-ADC0-648B0A807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1000" y="941753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1" descr="Invest in Yourself">
            <a:extLst>
              <a:ext uri="{FF2B5EF4-FFF2-40B4-BE49-F238E27FC236}">
                <a16:creationId xmlns:a16="http://schemas.microsoft.com/office/drawing/2014/main" id="{F85788A6-14E8-8047-B2CF-EE4192F633D4}"/>
              </a:ext>
            </a:extLst>
          </p:cNvPr>
          <p:cNvSpPr txBox="1">
            <a:spLocks/>
          </p:cNvSpPr>
          <p:nvPr/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Invest in Yourself</a:t>
            </a:r>
          </a:p>
        </p:txBody>
      </p:sp>
    </p:spTree>
    <p:extLst>
      <p:ext uri="{BB962C8B-B14F-4D97-AF65-F5344CB8AC3E}">
        <p14:creationId xmlns:p14="http://schemas.microsoft.com/office/powerpoint/2010/main" val="381065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FDD36B-A995-4247-BDD2-B669BF495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3</a:t>
            </a:fld>
            <a:endParaRPr lang="en-US" sz="1050" dirty="0">
              <a:solidFill>
                <a:srgbClr val="074165"/>
              </a:solidFill>
            </a:endParaRPr>
          </a:p>
        </p:txBody>
      </p:sp>
      <p:pic>
        <p:nvPicPr>
          <p:cNvPr id="10" name="Picture 9" descr="Leadership/Professional Development&#10;Following a Leader is Voluntary&#10;Rotary International’s president for 2022-23 shares her experience in leading global initiatives and projects to completion with the support of volunteers. Learn how she effectively communicates to motivate a diverse team to accomplish a common goal.">
            <a:extLst>
              <a:ext uri="{FF2B5EF4-FFF2-40B4-BE49-F238E27FC236}">
                <a16:creationId xmlns:a16="http://schemas.microsoft.com/office/drawing/2014/main" id="{886D4BDD-3A23-664C-9162-B91BF7FB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0673"/>
            <a:ext cx="5511800" cy="4076700"/>
          </a:xfrm>
          <a:prstGeom prst="rect">
            <a:avLst/>
          </a:prstGeom>
        </p:spPr>
      </p:pic>
      <p:pic>
        <p:nvPicPr>
          <p:cNvPr id="12" name="Picture 11" descr="Public Speaking/Stage Presence&#10;Laugh &amp; Learn: The Magic Power of Humor&#10;Join a panel that will examine the value of humor with a real-life, practical, and engaging approach. Hear why humor is so important to each of us!">
            <a:extLst>
              <a:ext uri="{FF2B5EF4-FFF2-40B4-BE49-F238E27FC236}">
                <a16:creationId xmlns:a16="http://schemas.microsoft.com/office/drawing/2014/main" id="{9EF31E5B-6EA5-4B4D-8FB0-8B3772997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32" y="1720673"/>
            <a:ext cx="5511800" cy="4076700"/>
          </a:xfrm>
          <a:prstGeom prst="rect">
            <a:avLst/>
          </a:prstGeom>
        </p:spPr>
      </p:pic>
      <p:sp>
        <p:nvSpPr>
          <p:cNvPr id="9" name="Subtitle 4" descr="A sample session from each track:">
            <a:extLst>
              <a:ext uri="{FF2B5EF4-FFF2-40B4-BE49-F238E27FC236}">
                <a16:creationId xmlns:a16="http://schemas.microsoft.com/office/drawing/2014/main" id="{695966E0-BD0D-9C49-A7B8-9A7C96FB2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932" y="1189036"/>
            <a:ext cx="9144000" cy="531637"/>
          </a:xfrm>
        </p:spPr>
        <p:txBody>
          <a:bodyPr/>
          <a:lstStyle/>
          <a:p>
            <a:pPr algn="l"/>
            <a:r>
              <a:rPr lang="en-US" dirty="0"/>
              <a:t>A sample session from each track: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A956C1-CE8A-674C-A2B8-0739B1F3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1000" y="941753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1" descr="Sneak. Peek.">
            <a:extLst>
              <a:ext uri="{FF2B5EF4-FFF2-40B4-BE49-F238E27FC236}">
                <a16:creationId xmlns:a16="http://schemas.microsoft.com/office/drawing/2014/main" id="{F686CC6E-BFE0-B74F-A76C-732DA06D0A2F}"/>
              </a:ext>
            </a:extLst>
          </p:cNvPr>
          <p:cNvSpPr txBox="1">
            <a:spLocks/>
          </p:cNvSpPr>
          <p:nvPr/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Sneak. Peek.</a:t>
            </a:r>
          </a:p>
        </p:txBody>
      </p:sp>
    </p:spTree>
    <p:extLst>
      <p:ext uri="{BB962C8B-B14F-4D97-AF65-F5344CB8AC3E}">
        <p14:creationId xmlns:p14="http://schemas.microsoft.com/office/powerpoint/2010/main" val="111494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FDD36B-A995-4247-BDD2-B669BF495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4</a:t>
            </a:fld>
            <a:endParaRPr lang="en-US" sz="1050" dirty="0">
              <a:solidFill>
                <a:srgbClr val="074165"/>
              </a:solidFill>
            </a:endParaRPr>
          </a:p>
        </p:txBody>
      </p:sp>
      <p:pic>
        <p:nvPicPr>
          <p:cNvPr id="12" name="Picture 11" descr="Self-Improvement&#10;Find the Balance: Work, Life, and Self-Care&#10;Watch a panel of psychologists and global Toastmasters leaders as they discuss how to navigate a balance between work and life, using evidence-based strategies and anecdotal advice. The panelists will also talk through how best to practice self-care and gratitude.">
            <a:extLst>
              <a:ext uri="{FF2B5EF4-FFF2-40B4-BE49-F238E27FC236}">
                <a16:creationId xmlns:a16="http://schemas.microsoft.com/office/drawing/2014/main" id="{27A68CC8-089B-974C-87B9-DFF0B94A0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0673"/>
            <a:ext cx="5511800" cy="4076700"/>
          </a:xfrm>
          <a:prstGeom prst="rect">
            <a:avLst/>
          </a:prstGeom>
        </p:spPr>
      </p:pic>
      <p:pic>
        <p:nvPicPr>
          <p:cNvPr id="11" name="Picture 10" descr="Dynamic Communication&#10;The Leader’s Guide to Unconscious Bias&#10;Learn the true definition of bias and why it matters from a thought leader who has addressed leaders around the globe on unconscious bias. Understand the need to make a mindset shift, recognizing where empathy and curiosity fit in. Know the four ways to act with courage.">
            <a:extLst>
              <a:ext uri="{FF2B5EF4-FFF2-40B4-BE49-F238E27FC236}">
                <a16:creationId xmlns:a16="http://schemas.microsoft.com/office/drawing/2014/main" id="{FCE405EE-18CB-724F-85B8-C0B23911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6" y="1720673"/>
            <a:ext cx="5511800" cy="4076700"/>
          </a:xfrm>
          <a:prstGeom prst="rect">
            <a:avLst/>
          </a:prstGeom>
        </p:spPr>
      </p:pic>
      <p:sp>
        <p:nvSpPr>
          <p:cNvPr id="9" name="Subtitle 4" descr="A sample session from each track:">
            <a:extLst>
              <a:ext uri="{FF2B5EF4-FFF2-40B4-BE49-F238E27FC236}">
                <a16:creationId xmlns:a16="http://schemas.microsoft.com/office/drawing/2014/main" id="{695966E0-BD0D-9C49-A7B8-9A7C96FB2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932" y="1189036"/>
            <a:ext cx="9144000" cy="531637"/>
          </a:xfrm>
        </p:spPr>
        <p:txBody>
          <a:bodyPr/>
          <a:lstStyle/>
          <a:p>
            <a:pPr algn="l"/>
            <a:r>
              <a:rPr lang="en-US" dirty="0"/>
              <a:t>A sample session from each track: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A956C1-CE8A-674C-A2B8-0739B1F3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1000" y="941753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1" descr="Sneak. Peek.">
            <a:extLst>
              <a:ext uri="{FF2B5EF4-FFF2-40B4-BE49-F238E27FC236}">
                <a16:creationId xmlns:a16="http://schemas.microsoft.com/office/drawing/2014/main" id="{F686CC6E-BFE0-B74F-A76C-732DA06D0A2F}"/>
              </a:ext>
            </a:extLst>
          </p:cNvPr>
          <p:cNvSpPr txBox="1">
            <a:spLocks/>
          </p:cNvSpPr>
          <p:nvPr/>
        </p:nvSpPr>
        <p:spPr>
          <a:xfrm>
            <a:off x="277932" y="295773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Sneak. Peek.</a:t>
            </a:r>
          </a:p>
        </p:txBody>
      </p:sp>
    </p:spTree>
    <p:extLst>
      <p:ext uri="{BB962C8B-B14F-4D97-AF65-F5344CB8AC3E}">
        <p14:creationId xmlns:p14="http://schemas.microsoft.com/office/powerpoint/2010/main" val="280114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9885-9B6A-AF4D-ABBA-6644ED64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Options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92478C-A718-C546-9320-5326521AE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B62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8A75A1-8079-0842-A54C-803CE623C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4115" y="1815792"/>
            <a:ext cx="4931885" cy="3771900"/>
          </a:xfrm>
          <a:prstGeom prst="roundRect">
            <a:avLst>
              <a:gd name="adj" fmla="val 862"/>
            </a:avLst>
          </a:prstGeom>
          <a:solidFill>
            <a:srgbClr val="B625B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65BC3E0-3E46-4046-AC4F-7CB5ACCA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815792"/>
            <a:ext cx="4931887" cy="3771900"/>
          </a:xfrm>
          <a:prstGeom prst="roundRect">
            <a:avLst>
              <a:gd name="adj" fmla="val 862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6065A-D152-A64A-9B57-05495C3D062B}"/>
              </a:ext>
            </a:extLst>
          </p:cNvPr>
          <p:cNvSpPr txBox="1"/>
          <p:nvPr/>
        </p:nvSpPr>
        <p:spPr>
          <a:xfrm>
            <a:off x="1376040" y="2138915"/>
            <a:ext cx="31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All-Access Pass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536D9-8614-1849-A6B6-09C0DDF463A0}"/>
              </a:ext>
            </a:extLst>
          </p:cNvPr>
          <p:cNvSpPr txBox="1"/>
          <p:nvPr/>
        </p:nvSpPr>
        <p:spPr>
          <a:xfrm>
            <a:off x="4403324" y="2138915"/>
            <a:ext cx="1331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$25 USD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59ED5D-B17B-9841-B67C-BB03BA99C207}"/>
              </a:ext>
            </a:extLst>
          </p:cNvPr>
          <p:cNvSpPr txBox="1"/>
          <p:nvPr/>
        </p:nvSpPr>
        <p:spPr>
          <a:xfrm>
            <a:off x="1376040" y="2774870"/>
            <a:ext cx="4438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16 Education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World Championship of Public Speaking</a:t>
            </a:r>
            <a:r>
              <a:rPr lang="en-US" sz="1400" b="1" baseline="30000" dirty="0">
                <a:solidFill>
                  <a:schemeClr val="bg1"/>
                </a:solidFill>
              </a:rPr>
              <a:t>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Keynote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Golden Gavel Award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International Speech Contest Semifinals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Exclusive engagement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Networking lounge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Accredited Speaker Program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E1FDB-EF79-2946-9A65-C317B6E74C92}"/>
              </a:ext>
            </a:extLst>
          </p:cNvPr>
          <p:cNvSpPr txBox="1"/>
          <p:nvPr/>
        </p:nvSpPr>
        <p:spPr>
          <a:xfrm>
            <a:off x="1330742" y="4873484"/>
            <a:ext cx="459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Plus everything in Limited-Access Pass!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0257A-B15F-AE48-AFCB-E098B4408EF2}"/>
              </a:ext>
            </a:extLst>
          </p:cNvPr>
          <p:cNvSpPr txBox="1"/>
          <p:nvPr/>
        </p:nvSpPr>
        <p:spPr>
          <a:xfrm>
            <a:off x="6356413" y="2138915"/>
            <a:ext cx="312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B625B1"/>
                </a:solidFill>
              </a:rPr>
              <a:t>Limited-Access Pass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02FF3-BEF5-A34C-899A-D502E1D2BF4C}"/>
              </a:ext>
            </a:extLst>
          </p:cNvPr>
          <p:cNvSpPr txBox="1"/>
          <p:nvPr/>
        </p:nvSpPr>
        <p:spPr>
          <a:xfrm>
            <a:off x="9383697" y="2138915"/>
            <a:ext cx="1331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b="1" dirty="0">
                <a:solidFill>
                  <a:srgbClr val="B625B1"/>
                </a:solidFill>
              </a:rPr>
              <a:t>Free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5FE415-57A6-CF4A-8F63-55BBCA499E09}"/>
              </a:ext>
            </a:extLst>
          </p:cNvPr>
          <p:cNvSpPr txBox="1"/>
          <p:nvPr/>
        </p:nvSpPr>
        <p:spPr>
          <a:xfrm>
            <a:off x="6356413" y="2774870"/>
            <a:ext cx="4438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Annual Business Meeting and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Toastmasters 360°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Club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Toastmasters Marketplace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President's Inauguration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Board of Directors 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Candidate Showcase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B625B1"/>
                </a:solidFill>
              </a:rPr>
              <a:t>Hall of Fame</a:t>
            </a:r>
          </a:p>
        </p:txBody>
      </p:sp>
    </p:spTree>
    <p:extLst>
      <p:ext uri="{BB962C8B-B14F-4D97-AF65-F5344CB8AC3E}">
        <p14:creationId xmlns:p14="http://schemas.microsoft.com/office/powerpoint/2010/main" val="1552890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5E4DCE4-EB19-9645-A03A-F62D774D0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96156" y="6473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376FD6-60E7-8345-B7C2-544C95BCCFE6}" type="slidenum">
              <a:rPr lang="en-US" sz="900" smtClean="0">
                <a:solidFill>
                  <a:srgbClr val="074165"/>
                </a:solidFill>
              </a:rPr>
              <a:pPr/>
              <a:t>6</a:t>
            </a:fld>
            <a:endParaRPr lang="en-US" sz="1050" dirty="0">
              <a:solidFill>
                <a:srgbClr val="074165"/>
              </a:solidFill>
            </a:endParaRPr>
          </a:p>
        </p:txBody>
      </p:sp>
      <p:grpSp>
        <p:nvGrpSpPr>
          <p:cNvPr id="15" name="Group 14" descr="Facebook, Twitter, Instagram, LinkedIn and YouTube social icons">
            <a:extLst>
              <a:ext uri="{FF2B5EF4-FFF2-40B4-BE49-F238E27FC236}">
                <a16:creationId xmlns:a16="http://schemas.microsoft.com/office/drawing/2014/main" id="{F550AE8B-39C7-924E-8CD5-1ECC2FEB2219}"/>
              </a:ext>
            </a:extLst>
          </p:cNvPr>
          <p:cNvGrpSpPr/>
          <p:nvPr/>
        </p:nvGrpSpPr>
        <p:grpSpPr>
          <a:xfrm>
            <a:off x="4601853" y="5204768"/>
            <a:ext cx="3011444" cy="515644"/>
            <a:chOff x="4202343" y="5162951"/>
            <a:chExt cx="3011444" cy="5156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A0EDCD-335E-604B-89EE-AE89D061D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2343" y="5183295"/>
              <a:ext cx="254000" cy="495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DE3761-A073-934B-B948-F869323B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9097" y="5240445"/>
              <a:ext cx="469900" cy="38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462E2D-B9B3-8346-ABCE-0AE5F29B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4255" y="5214423"/>
              <a:ext cx="444500" cy="444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509FC6-7700-C743-91FB-46156EFE9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9004" y="5214423"/>
              <a:ext cx="453819" cy="4311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A56ADF-142D-F245-B276-B83E4F65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7387" y="5162951"/>
              <a:ext cx="406400" cy="495300"/>
            </a:xfrm>
            <a:prstGeom prst="rect">
              <a:avLst/>
            </a:prstGeom>
          </p:spPr>
        </p:pic>
      </p:grpSp>
      <p:sp>
        <p:nvSpPr>
          <p:cNvPr id="6" name="Subtitle 4" descr="#TIWorldOfDifference">
            <a:extLst>
              <a:ext uri="{FF2B5EF4-FFF2-40B4-BE49-F238E27FC236}">
                <a16:creationId xmlns:a16="http://schemas.microsoft.com/office/drawing/2014/main" id="{938B9E51-0E23-2E47-A58E-BDC5E54B5D6B}"/>
              </a:ext>
            </a:extLst>
          </p:cNvPr>
          <p:cNvSpPr txBox="1">
            <a:spLocks/>
          </p:cNvSpPr>
          <p:nvPr/>
        </p:nvSpPr>
        <p:spPr>
          <a:xfrm>
            <a:off x="1535575" y="4765520"/>
            <a:ext cx="9144000" cy="471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8C13B"/>
                </a:solidFill>
              </a:rPr>
              <a:t>#</a:t>
            </a:r>
            <a:r>
              <a:rPr lang="en-US" b="1" dirty="0" err="1">
                <a:solidFill>
                  <a:srgbClr val="F8C13B"/>
                </a:solidFill>
              </a:rPr>
              <a:t>TIWorldOfDifference</a:t>
            </a:r>
            <a:r>
              <a:rPr lang="en-US" b="1" dirty="0">
                <a:solidFill>
                  <a:srgbClr val="F8C13B"/>
                </a:solidFill>
              </a:rPr>
              <a:t> </a:t>
            </a:r>
          </a:p>
        </p:txBody>
      </p:sp>
      <p:sp>
        <p:nvSpPr>
          <p:cNvPr id="5" name="Subtitle 4" descr="www.toastmasters.org/Convention">
            <a:extLst>
              <a:ext uri="{FF2B5EF4-FFF2-40B4-BE49-F238E27FC236}">
                <a16:creationId xmlns:a16="http://schemas.microsoft.com/office/drawing/2014/main" id="{F1B342A7-6FA9-194D-A91D-D7B706EFC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575" y="3796899"/>
            <a:ext cx="9144000" cy="471668"/>
          </a:xfrm>
        </p:spPr>
        <p:txBody>
          <a:bodyPr/>
          <a:lstStyle/>
          <a:p>
            <a:r>
              <a:rPr lang="en-US" dirty="0" err="1"/>
              <a:t>www.toastmasters.org</a:t>
            </a:r>
            <a:r>
              <a:rPr lang="en-US" dirty="0"/>
              <a:t>/Convention</a:t>
            </a:r>
          </a:p>
        </p:txBody>
      </p:sp>
      <p:sp>
        <p:nvSpPr>
          <p:cNvPr id="4" name="Title 3" descr="Register now:">
            <a:extLst>
              <a:ext uri="{FF2B5EF4-FFF2-40B4-BE49-F238E27FC236}">
                <a16:creationId xmlns:a16="http://schemas.microsoft.com/office/drawing/2014/main" id="{CE67FCEE-0BF8-714E-9531-0BC4C8C45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575" y="3363787"/>
            <a:ext cx="9144000" cy="528714"/>
          </a:xfrm>
        </p:spPr>
        <p:txBody>
          <a:bodyPr/>
          <a:lstStyle/>
          <a:p>
            <a:r>
              <a:rPr lang="en-US" sz="3000" dirty="0"/>
              <a:t>Register now:</a:t>
            </a:r>
          </a:p>
        </p:txBody>
      </p:sp>
      <p:sp>
        <p:nvSpPr>
          <p:cNvPr id="16" name="Title 3" descr="It’s Time to Learn. Engage. Lead.">
            <a:extLst>
              <a:ext uri="{FF2B5EF4-FFF2-40B4-BE49-F238E27FC236}">
                <a16:creationId xmlns:a16="http://schemas.microsoft.com/office/drawing/2014/main" id="{2CBE2CEF-7FF6-0343-A1B9-06DBEA2C9B38}"/>
              </a:ext>
            </a:extLst>
          </p:cNvPr>
          <p:cNvSpPr txBox="1">
            <a:spLocks/>
          </p:cNvSpPr>
          <p:nvPr/>
        </p:nvSpPr>
        <p:spPr>
          <a:xfrm>
            <a:off x="1082683" y="2401166"/>
            <a:ext cx="10049784" cy="528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It’s Time to Learn. Engage. Lead.</a:t>
            </a:r>
          </a:p>
        </p:txBody>
      </p:sp>
    </p:spTree>
    <p:extLst>
      <p:ext uri="{BB962C8B-B14F-4D97-AF65-F5344CB8AC3E}">
        <p14:creationId xmlns:p14="http://schemas.microsoft.com/office/powerpoint/2010/main" val="933757473"/>
      </p:ext>
    </p:extLst>
  </p:cSld>
  <p:clrMapOvr>
    <a:masterClrMapping/>
  </p:clrMapOvr>
</p:sld>
</file>

<file path=ppt/theme/theme1.xml><?xml version="1.0" encoding="utf-8"?>
<a:theme xmlns:a="http://schemas.openxmlformats.org/drawingml/2006/main" name="Toastmasters Theme Light Mode">
  <a:themeElements>
    <a:clrScheme name="Custom 5">
      <a:dk1>
        <a:srgbClr val="333333"/>
      </a:dk1>
      <a:lt1>
        <a:srgbClr val="FFFFFF"/>
      </a:lt1>
      <a:dk2>
        <a:srgbClr val="3C3D3C"/>
      </a:dk2>
      <a:lt2>
        <a:srgbClr val="F5F5F5"/>
      </a:lt2>
      <a:accent1>
        <a:srgbClr val="00C78C"/>
      </a:accent1>
      <a:accent2>
        <a:srgbClr val="8660E1"/>
      </a:accent2>
      <a:accent3>
        <a:srgbClr val="4D52E9"/>
      </a:accent3>
      <a:accent4>
        <a:srgbClr val="C600B6"/>
      </a:accent4>
      <a:accent5>
        <a:srgbClr val="F700A3"/>
      </a:accent5>
      <a:accent6>
        <a:srgbClr val="F07C12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VirtualConventionTemplate" id="{5E42C305-B349-1945-B38C-5C7E9E96F221}" vid="{A9CFD6A3-8515-C642-A333-33956F16B63F}"/>
    </a:ext>
  </a:extLst>
</a:theme>
</file>

<file path=ppt/theme/theme2.xml><?xml version="1.0" encoding="utf-8"?>
<a:theme xmlns:a="http://schemas.openxmlformats.org/drawingml/2006/main" name="Toastmasters Theme Dark Mode">
  <a:themeElements>
    <a:clrScheme name="Custom 1">
      <a:dk1>
        <a:srgbClr val="333333"/>
      </a:dk1>
      <a:lt1>
        <a:srgbClr val="FFFFFF"/>
      </a:lt1>
      <a:dk2>
        <a:srgbClr val="F5B54B"/>
      </a:dk2>
      <a:lt2>
        <a:srgbClr val="F5F5F5"/>
      </a:lt2>
      <a:accent1>
        <a:srgbClr val="FFD872"/>
      </a:accent1>
      <a:accent2>
        <a:srgbClr val="DE9C1B"/>
      </a:accent2>
      <a:accent3>
        <a:srgbClr val="E48E0E"/>
      </a:accent3>
      <a:accent4>
        <a:srgbClr val="E59E00"/>
      </a:accent4>
      <a:accent5>
        <a:srgbClr val="A77700"/>
      </a:accent5>
      <a:accent6>
        <a:srgbClr val="BD712F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VirtualConventionTemplate" id="{5E42C305-B349-1945-B38C-5C7E9E96F221}" vid="{71DA9912-5E5F-344B-8625-FC3FBE9654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D92684B4D68E44B75F794EC21A0FCA" ma:contentTypeVersion="9" ma:contentTypeDescription="Create a new document." ma:contentTypeScope="" ma:versionID="ac2d9df5f29cb7b9509d7bf0519ab695">
  <xsd:schema xmlns:xsd="http://www.w3.org/2001/XMLSchema" xmlns:xs="http://www.w3.org/2001/XMLSchema" xmlns:p="http://schemas.microsoft.com/office/2006/metadata/properties" xmlns:ns2="8f26dd93-ddde-4ad9-81fe-5b50c42018d9" targetNamespace="http://schemas.microsoft.com/office/2006/metadata/properties" ma:root="true" ma:fieldsID="d3005d8ef81c1ab721216f9803f61c56" ns2:_="">
    <xsd:import namespace="8f26dd93-ddde-4ad9-81fe-5b50c42018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6dd93-ddde-4ad9-81fe-5b50c4201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78DCFE-D1A5-4772-BF2A-B3AF8F6245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61CF0A8-DD94-4D21-932F-3E6012E2F4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2C524B-3452-4CFA-AB05-C37D48BF5D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6dd93-ddde-4ad9-81fe-5b50c42018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Toastmasters Theme Light Mode</Template>
  <TotalTime>2992</TotalTime>
  <Words>140</Words>
  <Application>Microsoft Macintosh PowerPoint</Application>
  <PresentationFormat>Widescreen</PresentationFormat>
  <Paragraphs>42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Myriad Pro</vt:lpstr>
      <vt:lpstr>Myriad Pro Light</vt:lpstr>
      <vt:lpstr>Toastmasters Theme Light Mode</vt:lpstr>
      <vt:lpstr>Toastmasters Theme Dark Mode</vt:lpstr>
      <vt:lpstr>PowerPoint Presentation</vt:lpstr>
      <vt:lpstr>PowerPoint Presentation</vt:lpstr>
      <vt:lpstr>PowerPoint Presentation</vt:lpstr>
      <vt:lpstr>PowerPoint Presentation</vt:lpstr>
      <vt:lpstr>Registration Options</vt:lpstr>
      <vt:lpstr>Register now: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Montoya</dc:creator>
  <cp:lastModifiedBy>Bianca Montoya</cp:lastModifiedBy>
  <cp:revision>22</cp:revision>
  <dcterms:created xsi:type="dcterms:W3CDTF">2021-06-28T20:09:18Z</dcterms:created>
  <dcterms:modified xsi:type="dcterms:W3CDTF">2021-07-06T17:00:16Z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0x01010091D92684B4D68E44B75F794EC21A0FCA</vt:lpwstr>
  </property>
</Properties>
</file>