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/>
    <p:restoredTop sz="94218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真実の瞬間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各基準でのクラブの達成状況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第一印象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入会オリエンテーション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仲間、バラエティー、コミュニケーション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プログラム企画と例会の組立て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会員力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達成表彰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真実の瞬間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人が 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Toastmasters </a:t>
            </a: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のいずれかの要素に触れると、 </a:t>
            </a:r>
            <a:b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その時点の自身の経験に基いて印象を持ちます。</a:t>
            </a:r>
            <a:b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このように第一印象が形成される決定的瞬間のことを、</a:t>
            </a:r>
            <a:b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真実の瞬間と呼びます。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トーストマスターズの真実の瞬間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第一印象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入会オリエンテーション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仲間、バラエティー、コミュニケーション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プログラム企画と例会の組立て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会員力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達成表彰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第一印象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ゲストは温かく迎えられ、役員と会員に紹介される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ゲストブックと名札が用意されている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会議室はきちんと準備されている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便利な例会の場所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ゲストは例会中に挨拶するよう勧められる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ゲストはクラブに加入するよう勧められる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入会オリエンテーション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会員バッジとマニュアルの提供を含む正式の入会式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メンターの指名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教育プログラムと表彰システムについての説明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学習ニーズの評価</a:t>
            </a:r>
            <a:endParaRPr lang="en-US" altLang="ja-JP" sz="28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障がいのある方への対応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スピーチの割当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クラブ活動への参画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仲間、バラエティー、コミュニケーション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ゲストは温かく迎えられる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楽しくて教育的な例会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常時企画される社交イベント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エリア、ディストリクト、国際の各イベントへの参加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他クラブとのイベント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クラブニュースレターとウェブサイトの定期更新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プログラム企画と例会の組立て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プログラムと議題の事前配布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会員は、プログラムの全担当業務をもれなく遂行できるよう準備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すべてのプロジェクトは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Pathways</a:t>
            </a: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に基づいています。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例会の開始、終了時刻は正確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創造的な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Table Topics™</a:t>
            </a: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と例会活動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前向きで役に立つ論評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クラブ会員は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20</a:t>
            </a: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名以上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会員は永続的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クラブの組織内やコミュニティでの広報活動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クラブのプログラムは変化に富み、刺激的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新会員の入会を支援する会員の表彰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定期的な会員増強プログラム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達成表彰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認定申請は世界本部へ直ちに送信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進捗表を掲示・維持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会員の達成をセレモニーで表彰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クラブ、ディストリクト、国際の各リーダーを正式に紹介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クラブおよび会員の達成を内外へ発表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計画と表彰に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DCP</a:t>
            </a:r>
            <a:r>
              <a:rPr lang="ja-JP" altLang="en-US" sz="2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（優秀クラブプログラム）を使用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B56F0A-0AEB-46F4-AC42-386E5CD90664}"/>
</file>

<file path=customXml/itemProps2.xml><?xml version="1.0" encoding="utf-8"?>
<ds:datastoreItem xmlns:ds="http://schemas.openxmlformats.org/officeDocument/2006/customXml" ds:itemID="{4192AA08-B74D-427D-AEA8-CFBDDFA7584A}"/>
</file>

<file path=customXml/itemProps3.xml><?xml version="1.0" encoding="utf-8"?>
<ds:datastoreItem xmlns:ds="http://schemas.openxmlformats.org/officeDocument/2006/customXml" ds:itemID="{3A20658A-9DF1-43D2-8943-2D258BE8CEDA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228</TotalTime>
  <Words>861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Meiryo</vt:lpstr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真実の瞬間</vt:lpstr>
      <vt:lpstr>真実の瞬間</vt:lpstr>
      <vt:lpstr>トーストマスターズの真実の瞬間</vt:lpstr>
      <vt:lpstr>第一印象</vt:lpstr>
      <vt:lpstr>入会オリエンテーション</vt:lpstr>
      <vt:lpstr>仲間、バラエティー、コミュニケーション</vt:lpstr>
      <vt:lpstr>プログラム企画と例会の組立て</vt:lpstr>
      <vt:lpstr>会員力</vt:lpstr>
      <vt:lpstr>達成表彰</vt:lpstr>
      <vt:lpstr>各基準でのクラブの達成状況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Catherine McGuinness</cp:lastModifiedBy>
  <cp:revision>8</cp:revision>
  <dcterms:created xsi:type="dcterms:W3CDTF">2020-09-03T18:23:49Z</dcterms:created>
  <dcterms:modified xsi:type="dcterms:W3CDTF">2021-02-12T15:36:34Z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