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97.xml" ContentType="application/vnd.openxmlformats-officedocument.presentationml.tags+xml"/>
  <Override PartName="/ppt/notesSlides/notesSlide1.xml" ContentType="application/vnd.openxmlformats-officedocument.presentationml.notesSlide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notesSlides/notesSlide2.xml" ContentType="application/vnd.openxmlformats-officedocument.presentationml.notesSlide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notesSlides/notesSlide3.xml" ContentType="application/vnd.openxmlformats-officedocument.presentationml.notesSlide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notesSlides/notesSlide4.xml" ContentType="application/vnd.openxmlformats-officedocument.presentationml.notesSlide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notesSlides/notesSlide5.xml" ContentType="application/vnd.openxmlformats-officedocument.presentationml.notesSlide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notesSlides/notesSlide6.xml" ContentType="application/vnd.openxmlformats-officedocument.presentationml.notesSlide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notesSlides/notesSlide7.xml" ContentType="application/vnd.openxmlformats-officedocument.presentationml.notesSlide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46" r:id="rId4"/>
  </p:sldMasterIdLst>
  <p:notesMasterIdLst>
    <p:notesMasterId r:id="rId29"/>
  </p:notesMasterIdLst>
  <p:handoutMasterIdLst>
    <p:handoutMasterId r:id="rId30"/>
  </p:handoutMasterIdLst>
  <p:sldIdLst>
    <p:sldId id="1041" r:id="rId5"/>
    <p:sldId id="1064" r:id="rId6"/>
    <p:sldId id="780" r:id="rId7"/>
    <p:sldId id="1139" r:id="rId8"/>
    <p:sldId id="1168" r:id="rId9"/>
    <p:sldId id="1169" r:id="rId10"/>
    <p:sldId id="1162" r:id="rId11"/>
    <p:sldId id="1153" r:id="rId12"/>
    <p:sldId id="1154" r:id="rId13"/>
    <p:sldId id="1163" r:id="rId14"/>
    <p:sldId id="1156" r:id="rId15"/>
    <p:sldId id="1157" r:id="rId16"/>
    <p:sldId id="1167" r:id="rId17"/>
    <p:sldId id="1164" r:id="rId18"/>
    <p:sldId id="1165" r:id="rId19"/>
    <p:sldId id="1106" r:id="rId20"/>
    <p:sldId id="1113" r:id="rId21"/>
    <p:sldId id="1146" r:id="rId22"/>
    <p:sldId id="1136" r:id="rId23"/>
    <p:sldId id="1101" r:id="rId24"/>
    <p:sldId id="1166" r:id="rId25"/>
    <p:sldId id="1122" r:id="rId26"/>
    <p:sldId id="886" r:id="rId27"/>
    <p:sldId id="1038" r:id="rId28"/>
  </p:sldIdLst>
  <p:sldSz cx="12192000" cy="6858000"/>
  <p:notesSz cx="6950075" cy="9236075"/>
  <p:custDataLst>
    <p:tags r:id="rId31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ヒラギノ角ゴ Pro W3" charset="0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ヒラギノ角ゴ Pro W3" charset="0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ヒラギノ角ゴ Pro W3" charset="0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ヒラギノ角ゴ Pro W3" charset="0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ヒラギノ角ゴ Pro W3" charset="0"/>
        <a:cs typeface="Arial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ヒラギノ角ゴ Pro W3" charset="0"/>
        <a:cs typeface="Arial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ヒラギノ角ゴ Pro W3" charset="0"/>
        <a:cs typeface="Arial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ヒラギノ角ゴ Pro W3" charset="0"/>
        <a:cs typeface="Arial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ヒラギノ角ゴ Pro W3" charset="0"/>
        <a:cs typeface="Arial" charset="0"/>
      </a:defRPr>
    </a:lvl9pPr>
  </p:defaultTextStyle>
  <p:extLst>
    <p:ext uri="{521415D9-36F7-43E2-AB2F-B90AF26B5E84}">
      <p14:sectionLst xmlns:p14="http://schemas.microsoft.com/office/powerpoint/2010/main">
        <p14:section name="Default Section" id="{2039D815-ED35-4CC7-BF67-F7049279B7D5}">
          <p14:sldIdLst>
            <p14:sldId id="1041"/>
            <p14:sldId id="1064"/>
            <p14:sldId id="780"/>
            <p14:sldId id="1139"/>
            <p14:sldId id="1168"/>
            <p14:sldId id="1169"/>
            <p14:sldId id="1162"/>
            <p14:sldId id="1153"/>
            <p14:sldId id="1154"/>
            <p14:sldId id="1163"/>
            <p14:sldId id="1156"/>
            <p14:sldId id="1157"/>
            <p14:sldId id="1167"/>
            <p14:sldId id="1164"/>
            <p14:sldId id="1165"/>
            <p14:sldId id="1106"/>
            <p14:sldId id="1113"/>
            <p14:sldId id="1146"/>
            <p14:sldId id="1136"/>
            <p14:sldId id="1101"/>
            <p14:sldId id="1166"/>
            <p14:sldId id="1122"/>
            <p14:sldId id="886"/>
            <p14:sldId id="103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032" userDrawn="1">
          <p15:clr>
            <a:srgbClr val="A4A3A4"/>
          </p15:clr>
        </p15:guide>
        <p15:guide id="2" pos="256" userDrawn="1">
          <p15:clr>
            <a:srgbClr val="A4A3A4"/>
          </p15:clr>
        </p15:guide>
        <p15:guide id="3" pos="384" userDrawn="1">
          <p15:clr>
            <a:srgbClr val="A4A3A4"/>
          </p15:clr>
        </p15:guide>
        <p15:guide id="4" pos="453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33"/>
    <a:srgbClr val="A9B2B1"/>
    <a:srgbClr val="772432"/>
    <a:srgbClr val="781327"/>
    <a:srgbClr val="3B0104"/>
    <a:srgbClr val="FEEE9F"/>
    <a:srgbClr val="595959"/>
    <a:srgbClr val="004164"/>
    <a:srgbClr val="00374A"/>
    <a:srgbClr val="00416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E8464FC-E598-4650-A693-9F9DE8DEE0E2}" v="57" dt="2021-04-27T21:29:18.42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618" autoAdjust="0"/>
    <p:restoredTop sz="93401" autoAdjust="0"/>
  </p:normalViewPr>
  <p:slideViewPr>
    <p:cSldViewPr snapToGrid="0">
      <p:cViewPr varScale="1">
        <p:scale>
          <a:sx n="80" d="100"/>
          <a:sy n="80" d="100"/>
        </p:scale>
        <p:origin x="662" y="58"/>
      </p:cViewPr>
      <p:guideLst>
        <p:guide orient="horz" pos="1032"/>
        <p:guide pos="256"/>
        <p:guide pos="384"/>
        <p:guide pos="4536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6" d="100"/>
          <a:sy n="96" d="100"/>
        </p:scale>
        <p:origin x="4304" y="17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gs" Target="tags/tag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handoutMaster" Target="handoutMasters/handoutMaster1.xml"/><Relationship Id="rId35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e Waller" userId="2c0b9d9f-b3a2-4180-8532-231d42672e31" providerId="ADAL" clId="{FE8464FC-E598-4650-A693-9F9DE8DEE0E2}"/>
    <pc:docChg chg="custSel modSld modMainMaster">
      <pc:chgData name="Joe Waller" userId="2c0b9d9f-b3a2-4180-8532-231d42672e31" providerId="ADAL" clId="{FE8464FC-E598-4650-A693-9F9DE8DEE0E2}" dt="2021-04-27T21:29:22.728" v="19" actId="20577"/>
      <pc:docMkLst>
        <pc:docMk/>
      </pc:docMkLst>
      <pc:sldChg chg="modSp mod">
        <pc:chgData name="Joe Waller" userId="2c0b9d9f-b3a2-4180-8532-231d42672e31" providerId="ADAL" clId="{FE8464FC-E598-4650-A693-9F9DE8DEE0E2}" dt="2021-04-27T21:14:33.713" v="11" actId="20577"/>
        <pc:sldMkLst>
          <pc:docMk/>
          <pc:sldMk cId="716596642" sldId="780"/>
        </pc:sldMkLst>
        <pc:spChg chg="mod">
          <ac:chgData name="Joe Waller" userId="2c0b9d9f-b3a2-4180-8532-231d42672e31" providerId="ADAL" clId="{FE8464FC-E598-4650-A693-9F9DE8DEE0E2}" dt="2021-04-27T21:14:33.713" v="11" actId="20577"/>
          <ac:spMkLst>
            <pc:docMk/>
            <pc:sldMk cId="716596642" sldId="780"/>
            <ac:spMk id="4" creationId="{84C54426-A632-FB42-A2C5-FE301D6A8524}"/>
          </ac:spMkLst>
        </pc:spChg>
      </pc:sldChg>
      <pc:sldChg chg="addSp delSp modSp mod">
        <pc:chgData name="Joe Waller" userId="2c0b9d9f-b3a2-4180-8532-231d42672e31" providerId="ADAL" clId="{FE8464FC-E598-4650-A693-9F9DE8DEE0E2}" dt="2021-04-22T19:24:23.422" v="5" actId="478"/>
        <pc:sldMkLst>
          <pc:docMk/>
          <pc:sldMk cId="486274081" sldId="1041"/>
        </pc:sldMkLst>
        <pc:picChg chg="add del mod">
          <ac:chgData name="Joe Waller" userId="2c0b9d9f-b3a2-4180-8532-231d42672e31" providerId="ADAL" clId="{FE8464FC-E598-4650-A693-9F9DE8DEE0E2}" dt="2021-04-22T19:24:23.422" v="5" actId="478"/>
          <ac:picMkLst>
            <pc:docMk/>
            <pc:sldMk cId="486274081" sldId="1041"/>
            <ac:picMk id="6" creationId="{7E596C32-B4C0-4727-BED0-6ABC095C0A7A}"/>
          </ac:picMkLst>
        </pc:picChg>
        <pc:cxnChg chg="del mod">
          <ac:chgData name="Joe Waller" userId="2c0b9d9f-b3a2-4180-8532-231d42672e31" providerId="ADAL" clId="{FE8464FC-E598-4650-A693-9F9DE8DEE0E2}" dt="2021-04-22T19:22:58.935" v="3" actId="478"/>
          <ac:cxnSpMkLst>
            <pc:docMk/>
            <pc:sldMk cId="486274081" sldId="1041"/>
            <ac:cxnSpMk id="5" creationId="{1CE54CFC-5527-4F12-845A-6B8894D65F5E}"/>
          </ac:cxnSpMkLst>
        </pc:cxnChg>
        <pc:cxnChg chg="add mod">
          <ac:chgData name="Joe Waller" userId="2c0b9d9f-b3a2-4180-8532-231d42672e31" providerId="ADAL" clId="{FE8464FC-E598-4650-A693-9F9DE8DEE0E2}" dt="2021-04-22T19:22:59.297" v="4"/>
          <ac:cxnSpMkLst>
            <pc:docMk/>
            <pc:sldMk cId="486274081" sldId="1041"/>
            <ac:cxnSpMk id="7" creationId="{54B71176-486F-4753-AE7C-B6DF972BBDFC}"/>
          </ac:cxnSpMkLst>
        </pc:cxnChg>
      </pc:sldChg>
      <pc:sldChg chg="modSp mod">
        <pc:chgData name="Joe Waller" userId="2c0b9d9f-b3a2-4180-8532-231d42672e31" providerId="ADAL" clId="{FE8464FC-E598-4650-A693-9F9DE8DEE0E2}" dt="2021-04-27T21:28:25.736" v="15" actId="20577"/>
        <pc:sldMkLst>
          <pc:docMk/>
          <pc:sldMk cId="4158478725" sldId="1163"/>
        </pc:sldMkLst>
        <pc:spChg chg="mod">
          <ac:chgData name="Joe Waller" userId="2c0b9d9f-b3a2-4180-8532-231d42672e31" providerId="ADAL" clId="{FE8464FC-E598-4650-A693-9F9DE8DEE0E2}" dt="2021-04-27T21:28:25.736" v="15" actId="20577"/>
          <ac:spMkLst>
            <pc:docMk/>
            <pc:sldMk cId="4158478725" sldId="1163"/>
            <ac:spMk id="2" creationId="{F7B641E3-48F2-4C59-B4E2-C1356E53377E}"/>
          </ac:spMkLst>
        </pc:spChg>
      </pc:sldChg>
      <pc:sldChg chg="modSp mod">
        <pc:chgData name="Joe Waller" userId="2c0b9d9f-b3a2-4180-8532-231d42672e31" providerId="ADAL" clId="{FE8464FC-E598-4650-A693-9F9DE8DEE0E2}" dt="2021-04-27T21:29:22.728" v="19" actId="20577"/>
        <pc:sldMkLst>
          <pc:docMk/>
          <pc:sldMk cId="3304829193" sldId="1166"/>
        </pc:sldMkLst>
        <pc:spChg chg="mod">
          <ac:chgData name="Joe Waller" userId="2c0b9d9f-b3a2-4180-8532-231d42672e31" providerId="ADAL" clId="{FE8464FC-E598-4650-A693-9F9DE8DEE0E2}" dt="2021-04-27T21:29:22.728" v="19" actId="20577"/>
          <ac:spMkLst>
            <pc:docMk/>
            <pc:sldMk cId="3304829193" sldId="1166"/>
            <ac:spMk id="4" creationId="{84C54426-A632-FB42-A2C5-FE301D6A8524}"/>
          </ac:spMkLst>
        </pc:spChg>
      </pc:sldChg>
      <pc:sldMasterChg chg="modSldLayout">
        <pc:chgData name="Joe Waller" userId="2c0b9d9f-b3a2-4180-8532-231d42672e31" providerId="ADAL" clId="{FE8464FC-E598-4650-A693-9F9DE8DEE0E2}" dt="2021-04-22T19:25:21.311" v="7" actId="208"/>
        <pc:sldMasterMkLst>
          <pc:docMk/>
          <pc:sldMasterMk cId="2495139190" sldId="2147483746"/>
        </pc:sldMasterMkLst>
        <pc:sldLayoutChg chg="modSp mod">
          <pc:chgData name="Joe Waller" userId="2c0b9d9f-b3a2-4180-8532-231d42672e31" providerId="ADAL" clId="{FE8464FC-E598-4650-A693-9F9DE8DEE0E2}" dt="2021-04-22T19:25:21.311" v="7" actId="208"/>
          <pc:sldLayoutMkLst>
            <pc:docMk/>
            <pc:sldMasterMk cId="2495139190" sldId="2147483746"/>
            <pc:sldLayoutMk cId="918963031" sldId="2147483899"/>
          </pc:sldLayoutMkLst>
          <pc:cxnChg chg="mod">
            <ac:chgData name="Joe Waller" userId="2c0b9d9f-b3a2-4180-8532-231d42672e31" providerId="ADAL" clId="{FE8464FC-E598-4650-A693-9F9DE8DEE0E2}" dt="2021-04-22T19:25:21.311" v="7" actId="208"/>
            <ac:cxnSpMkLst>
              <pc:docMk/>
              <pc:sldMasterMk cId="2495139190" sldId="2147483746"/>
              <pc:sldLayoutMk cId="918963031" sldId="2147483899"/>
              <ac:cxnSpMk id="16" creationId="{34D657F4-55C8-D141-8E59-F0727A5E7326}"/>
            </ac:cxnSpMkLst>
          </pc:cxnChg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12329" cy="4619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36173" y="1"/>
            <a:ext cx="3012329" cy="4619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693C94-3FBD-FB46-A5E3-6E0B773E7CAB}" type="datetimeFigureOut">
              <a:rPr lang="en-US" smtClean="0"/>
              <a:t>4/27/2021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72526"/>
            <a:ext cx="3012329" cy="4619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36173" y="8772526"/>
            <a:ext cx="3012329" cy="4619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B67A31-8043-ED45-8053-40091903E1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8857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3408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6768" y="0"/>
            <a:ext cx="3011699" cy="463408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r">
              <a:defRPr sz="1200"/>
            </a:lvl1pPr>
          </a:lstStyle>
          <a:p>
            <a:fld id="{16E6FB2C-DA94-C541-9E89-F92525DB3B64}" type="datetimeFigureOut">
              <a:rPr lang="en-US" smtClean="0"/>
              <a:t>4/27/2021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04850" y="1154113"/>
            <a:ext cx="5540375" cy="3117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830" tIns="46415" rIns="92830" bIns="46415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008" y="4444862"/>
            <a:ext cx="5560060" cy="3636705"/>
          </a:xfrm>
          <a:prstGeom prst="rect">
            <a:avLst/>
          </a:prstGeom>
        </p:spPr>
        <p:txBody>
          <a:bodyPr vert="horz" lIns="92830" tIns="46415" rIns="92830" bIns="46415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70"/>
            <a:ext cx="3011699" cy="463407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768" y="8772670"/>
            <a:ext cx="3011699" cy="463407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r">
              <a:defRPr sz="1200"/>
            </a:lvl1pPr>
          </a:lstStyle>
          <a:p>
            <a:fld id="{1C54B805-CDAB-3A40-8111-AB777D1FAB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6033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54B805-CDAB-3A40-8111-AB777D1FAB7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6072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54B805-CDAB-3A40-8111-AB777D1FAB7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2540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54B805-CDAB-3A40-8111-AB777D1FAB7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7355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54B805-CDAB-3A40-8111-AB777D1FAB7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5432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54B805-CDAB-3A40-8111-AB777D1FAB7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1026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54B805-CDAB-3A40-8111-AB777D1FAB7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2371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54B805-CDAB-3A40-8111-AB777D1FAB7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552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2.xml"/><Relationship Id="rId4" Type="http://schemas.openxmlformats.org/officeDocument/2006/relationships/image" Target="../media/image1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3.xml"/><Relationship Id="rId4" Type="http://schemas.openxmlformats.org/officeDocument/2006/relationships/image" Target="../media/image12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4.xml"/><Relationship Id="rId4" Type="http://schemas.openxmlformats.org/officeDocument/2006/relationships/image" Target="../media/image1.emf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5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6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7.xml"/><Relationship Id="rId4" Type="http://schemas.openxmlformats.org/officeDocument/2006/relationships/image" Target="../media/image1.emf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8.xml"/><Relationship Id="rId4" Type="http://schemas.openxmlformats.org/officeDocument/2006/relationships/image" Target="../media/image1.emf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9.xml"/><Relationship Id="rId4" Type="http://schemas.openxmlformats.org/officeDocument/2006/relationships/image" Target="../media/image1.emf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0.xml"/><Relationship Id="rId4" Type="http://schemas.openxmlformats.org/officeDocument/2006/relationships/image" Target="../media/image1.emf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1.xml"/><Relationship Id="rId4" Type="http://schemas.openxmlformats.org/officeDocument/2006/relationships/image" Target="../media/image1.em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2.xml"/><Relationship Id="rId4" Type="http://schemas.openxmlformats.org/officeDocument/2006/relationships/image" Target="../media/image1.emf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3.xml"/><Relationship Id="rId4" Type="http://schemas.openxmlformats.org/officeDocument/2006/relationships/image" Target="../media/image1.emf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4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5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6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8.xml"/><Relationship Id="rId5" Type="http://schemas.openxmlformats.org/officeDocument/2006/relationships/image" Target="../media/image21.png"/><Relationship Id="rId4" Type="http://schemas.openxmlformats.org/officeDocument/2006/relationships/image" Target="../media/image23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9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0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3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4.xml"/><Relationship Id="rId5" Type="http://schemas.openxmlformats.org/officeDocument/2006/relationships/image" Target="../media/image21.png"/><Relationship Id="rId4" Type="http://schemas.openxmlformats.org/officeDocument/2006/relationships/image" Target="../media/image23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5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6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7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8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9.xml"/><Relationship Id="rId5" Type="http://schemas.openxmlformats.org/officeDocument/2006/relationships/image" Target="../media/image21.png"/><Relationship Id="rId4" Type="http://schemas.openxmlformats.org/officeDocument/2006/relationships/image" Target="../media/image23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0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4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3.xml"/><Relationship Id="rId5" Type="http://schemas.openxmlformats.org/officeDocument/2006/relationships/image" Target="../media/image21.png"/><Relationship Id="rId4" Type="http://schemas.openxmlformats.org/officeDocument/2006/relationships/image" Target="../media/image23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4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45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46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47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8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9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0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4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5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6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8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9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0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4.xml"/><Relationship Id="rId6" Type="http://schemas.openxmlformats.org/officeDocument/2006/relationships/image" Target="../media/image33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5.xml"/><Relationship Id="rId6" Type="http://schemas.openxmlformats.org/officeDocument/2006/relationships/image" Target="../media/image33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6.xml"/><Relationship Id="rId6" Type="http://schemas.openxmlformats.org/officeDocument/2006/relationships/image" Target="../media/image33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7.xml"/><Relationship Id="rId6" Type="http://schemas.openxmlformats.org/officeDocument/2006/relationships/image" Target="../media/image33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8.xml"/><Relationship Id="rId6" Type="http://schemas.openxmlformats.org/officeDocument/2006/relationships/image" Target="../media/image33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9.xml"/><Relationship Id="rId6" Type="http://schemas.openxmlformats.org/officeDocument/2006/relationships/image" Target="../media/image33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0.xml"/><Relationship Id="rId6" Type="http://schemas.openxmlformats.org/officeDocument/2006/relationships/image" Target="../media/image33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1.xml"/><Relationship Id="rId6" Type="http://schemas.openxmlformats.org/officeDocument/2006/relationships/image" Target="../media/image33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2.xml"/><Relationship Id="rId6" Type="http://schemas.openxmlformats.org/officeDocument/2006/relationships/image" Target="../media/image33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3.xml"/><Relationship Id="rId6" Type="http://schemas.openxmlformats.org/officeDocument/2006/relationships/image" Target="../media/image33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4.xml"/><Relationship Id="rId6" Type="http://schemas.openxmlformats.org/officeDocument/2006/relationships/image" Target="../media/image34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5.xml"/><Relationship Id="rId6" Type="http://schemas.openxmlformats.org/officeDocument/2006/relationships/image" Target="../media/image34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6.xml"/><Relationship Id="rId6" Type="http://schemas.openxmlformats.org/officeDocument/2006/relationships/image" Target="../media/image35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7.xml"/><Relationship Id="rId6" Type="http://schemas.openxmlformats.org/officeDocument/2006/relationships/image" Target="../media/image35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8.xml"/><Relationship Id="rId6" Type="http://schemas.openxmlformats.org/officeDocument/2006/relationships/image" Target="../media/image36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9.xml"/><Relationship Id="rId6" Type="http://schemas.openxmlformats.org/officeDocument/2006/relationships/image" Target="../media/image36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0.xml"/><Relationship Id="rId6" Type="http://schemas.openxmlformats.org/officeDocument/2006/relationships/image" Target="../media/image37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1.xml"/><Relationship Id="rId6" Type="http://schemas.openxmlformats.org/officeDocument/2006/relationships/image" Target="../media/image37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3.png"/><Relationship Id="rId12" Type="http://schemas.openxmlformats.org/officeDocument/2006/relationships/image" Target="../media/image1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Relationship Id="rId6" Type="http://schemas.openxmlformats.org/officeDocument/2006/relationships/image" Target="../media/image8.png"/><Relationship Id="rId11" Type="http://schemas.openxmlformats.org/officeDocument/2006/relationships/image" Target="../media/image10.png"/><Relationship Id="rId5" Type="http://schemas.openxmlformats.org/officeDocument/2006/relationships/image" Target="../media/image7.png"/><Relationship Id="rId10" Type="http://schemas.openxmlformats.org/officeDocument/2006/relationships/image" Target="../media/image4.png"/><Relationship Id="rId4" Type="http://schemas.openxmlformats.org/officeDocument/2006/relationships/image" Target="../media/image6.png"/><Relationship Id="rId9" Type="http://schemas.openxmlformats.org/officeDocument/2006/relationships/image" Target="../media/image2.png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2.xml"/><Relationship Id="rId6" Type="http://schemas.openxmlformats.org/officeDocument/2006/relationships/image" Target="../media/image38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3.xml"/><Relationship Id="rId6" Type="http://schemas.openxmlformats.org/officeDocument/2006/relationships/image" Target="../media/image38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4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5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6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7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8.xml"/><Relationship Id="rId4" Type="http://schemas.openxmlformats.org/officeDocument/2006/relationships/image" Target="../media/image1.emf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9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90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91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1.png"/><Relationship Id="rId7" Type="http://schemas.openxmlformats.org/officeDocument/2006/relationships/image" Target="../media/image2.png"/><Relationship Id="rId12" Type="http://schemas.openxmlformats.org/officeDocument/2006/relationships/image" Target="../media/image6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Relationship Id="rId6" Type="http://schemas.openxmlformats.org/officeDocument/2006/relationships/image" Target="../media/image4.png"/><Relationship Id="rId11" Type="http://schemas.openxmlformats.org/officeDocument/2006/relationships/image" Target="../media/image7.png"/><Relationship Id="rId5" Type="http://schemas.openxmlformats.org/officeDocument/2006/relationships/image" Target="../media/image10.png"/><Relationship Id="rId10" Type="http://schemas.openxmlformats.org/officeDocument/2006/relationships/image" Target="../media/image8.png"/><Relationship Id="rId4" Type="http://schemas.openxmlformats.org/officeDocument/2006/relationships/image" Target="../media/image9.png"/><Relationship Id="rId9" Type="http://schemas.openxmlformats.org/officeDocument/2006/relationships/image" Target="../media/image5.png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92.xml"/><Relationship Id="rId4" Type="http://schemas.openxmlformats.org/officeDocument/2006/relationships/image" Target="../media/image43.png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93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94.xml"/><Relationship Id="rId4" Type="http://schemas.openxmlformats.org/officeDocument/2006/relationships/image" Target="../media/image44.png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95.xml"/><Relationship Id="rId5" Type="http://schemas.openxmlformats.org/officeDocument/2006/relationships/image" Target="../media/image46.svg"/><Relationship Id="rId4" Type="http://schemas.openxmlformats.org/officeDocument/2006/relationships/image" Target="../media/image45.png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96.xml"/><Relationship Id="rId4" Type="http://schemas.openxmlformats.org/officeDocument/2006/relationships/image" Target="../media/image4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-dark bkg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8CFBB67-1C30-854A-8B9B-E5B5838EF185}"/>
              </a:ext>
            </a:extLst>
          </p:cNvPr>
          <p:cNvSpPr/>
          <p:nvPr userDrawn="1"/>
        </p:nvSpPr>
        <p:spPr>
          <a:xfrm rot="10800000">
            <a:off x="0" y="0"/>
            <a:ext cx="12204565" cy="6858000"/>
          </a:xfrm>
          <a:prstGeom prst="rect">
            <a:avLst/>
          </a:prstGeom>
          <a:gradFill flip="none" rotWithShape="1">
            <a:gsLst>
              <a:gs pos="0">
                <a:srgbClr val="A9B2B1"/>
              </a:gs>
              <a:gs pos="69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9"/>
          <p:cNvSpPr>
            <a:spLocks noGrp="1"/>
          </p:cNvSpPr>
          <p:nvPr>
            <p:ph type="title" hasCustomPrompt="1"/>
          </p:nvPr>
        </p:nvSpPr>
        <p:spPr>
          <a:xfrm>
            <a:off x="838200" y="3200400"/>
            <a:ext cx="10515600" cy="735389"/>
          </a:xfrm>
          <a:prstGeom prst="rect">
            <a:avLst/>
          </a:prstGeom>
        </p:spPr>
        <p:txBody>
          <a:bodyPr/>
          <a:lstStyle>
            <a:lvl1pPr algn="ctr">
              <a:defRPr sz="4500">
                <a:solidFill>
                  <a:srgbClr val="333333"/>
                </a:solidFill>
                <a:latin typeface="+mj-lt"/>
                <a:ea typeface="Myriad Pro" charset="0"/>
                <a:cs typeface="Myriad Pro" charset="0"/>
              </a:defRPr>
            </a:lvl1pPr>
          </a:lstStyle>
          <a:p>
            <a:r>
              <a:rPr lang="en-US" dirty="0"/>
              <a:t>Click to Edit Session Title</a:t>
            </a:r>
          </a:p>
        </p:txBody>
      </p:sp>
      <p:sp>
        <p:nvSpPr>
          <p:cNvPr id="15" name="Content Placeholder 17"/>
          <p:cNvSpPr>
            <a:spLocks noGrp="1"/>
          </p:cNvSpPr>
          <p:nvPr>
            <p:ph sz="quarter" idx="10" hasCustomPrompt="1"/>
          </p:nvPr>
        </p:nvSpPr>
        <p:spPr>
          <a:xfrm>
            <a:off x="2197100" y="4195570"/>
            <a:ext cx="7797800" cy="914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aseline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Session #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BA67F5A-54E4-DB48-8CA0-595B61858D58}"/>
              </a:ext>
            </a:extLst>
          </p:cNvPr>
          <p:cNvPicPr>
            <a:picLocks/>
          </p:cNvPicPr>
          <p:nvPr userDrawn="1"/>
        </p:nvPicPr>
        <p:blipFill>
          <a:blip r:embed="rId3"/>
          <a:srcRect/>
          <a:stretch/>
        </p:blipFill>
        <p:spPr>
          <a:xfrm>
            <a:off x="4545048" y="1639968"/>
            <a:ext cx="3101903" cy="618907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018D244-C962-EF4F-BA27-A14967B53C5C}"/>
              </a:ext>
            </a:extLst>
          </p:cNvPr>
          <p:cNvCxnSpPr/>
          <p:nvPr userDrawn="1"/>
        </p:nvCxnSpPr>
        <p:spPr>
          <a:xfrm>
            <a:off x="1422400" y="2743200"/>
            <a:ext cx="9347200" cy="0"/>
          </a:xfrm>
          <a:prstGeom prst="line">
            <a:avLst/>
          </a:prstGeom>
          <a:ln>
            <a:solidFill>
              <a:srgbClr val="3333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79857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FC71DF9-A2B7-D84B-AA4E-DA4A52EAFD23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itle 5">
            <a:extLst>
              <a:ext uri="{FF2B5EF4-FFF2-40B4-BE49-F238E27FC236}">
                <a16:creationId xmlns:a16="http://schemas.microsoft.com/office/drawing/2014/main" id="{0A090CD9-9A7A-0041-89D9-0486CA2B944B}"/>
              </a:ext>
            </a:extLst>
          </p:cNvPr>
          <p:cNvSpPr txBox="1">
            <a:spLocks/>
          </p:cNvSpPr>
          <p:nvPr userDrawn="1"/>
        </p:nvSpPr>
        <p:spPr>
          <a:xfrm>
            <a:off x="304800" y="295773"/>
            <a:ext cx="11480800" cy="64507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 i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9pPr>
          </a:lstStyle>
          <a:p>
            <a:r>
              <a:rPr lang="en-US" sz="3600" kern="0" dirty="0"/>
              <a:t>Objective Icons – Copy into slides as needed 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0458C24-ACE3-5C4F-9EEA-BEF6CBDE698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56698" y="3761075"/>
            <a:ext cx="1879600" cy="187960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5BD641F7-4588-784E-BEDC-5D712A4B2D5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056698" y="1172694"/>
            <a:ext cx="1879600" cy="1879600"/>
          </a:xfrm>
          <a:prstGeom prst="rect">
            <a:avLst/>
          </a:prstGeom>
        </p:spPr>
      </p:pic>
      <p:sp>
        <p:nvSpPr>
          <p:cNvPr id="46" name="Content Placeholder 17">
            <a:extLst>
              <a:ext uri="{FF2B5EF4-FFF2-40B4-BE49-F238E27FC236}">
                <a16:creationId xmlns:a16="http://schemas.microsoft.com/office/drawing/2014/main" id="{4095E841-074D-0448-932F-7B9B4A34DB43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906517" y="2990660"/>
            <a:ext cx="2029781" cy="489536"/>
          </a:xfrm>
          <a:prstGeom prst="rect">
            <a:avLst/>
          </a:prstGeom>
        </p:spPr>
        <p:txBody>
          <a:bodyPr anchor="t"/>
          <a:lstStyle>
            <a:lvl1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SzPct val="87000"/>
              <a:buFont typeface="ArialUnicodeMS" charset="0"/>
              <a:buNone/>
              <a:tabLst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SzPct val="87000"/>
              <a:buFont typeface="ArialUnicodeMS" charset="0"/>
              <a:buNone/>
              <a:tabLst/>
              <a:defRPr/>
            </a:pPr>
            <a:r>
              <a:rPr lang="en-US" dirty="0"/>
              <a:t>strategize</a:t>
            </a:r>
          </a:p>
          <a:p>
            <a:pPr lvl="0"/>
            <a:endParaRPr lang="en-US" dirty="0"/>
          </a:p>
        </p:txBody>
      </p:sp>
      <p:sp>
        <p:nvSpPr>
          <p:cNvPr id="51" name="Content Placeholder 17">
            <a:extLst>
              <a:ext uri="{FF2B5EF4-FFF2-40B4-BE49-F238E27FC236}">
                <a16:creationId xmlns:a16="http://schemas.microsoft.com/office/drawing/2014/main" id="{B8C8A977-1D5B-714B-8FEF-9C8DEE16551D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906517" y="5563034"/>
            <a:ext cx="2029781" cy="48953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evaluate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43501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-dark bkgd Session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16A00DB2-8C17-AE44-99E0-710A48115BBF}"/>
              </a:ext>
            </a:extLst>
          </p:cNvPr>
          <p:cNvSpPr/>
          <p:nvPr userDrawn="1"/>
        </p:nvSpPr>
        <p:spPr>
          <a:xfrm rot="10800000">
            <a:off x="0" y="0"/>
            <a:ext cx="12204565" cy="6858000"/>
          </a:xfrm>
          <a:prstGeom prst="rect">
            <a:avLst/>
          </a:prstGeom>
          <a:gradFill flip="none" rotWithShape="1">
            <a:gsLst>
              <a:gs pos="0">
                <a:srgbClr val="A9B2B1"/>
              </a:gs>
              <a:gs pos="69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5">
            <a:extLst>
              <a:ext uri="{FF2B5EF4-FFF2-40B4-BE49-F238E27FC236}">
                <a16:creationId xmlns:a16="http://schemas.microsoft.com/office/drawing/2014/main" id="{0238B23B-CA16-0A45-AC97-2EA8E506B740}"/>
              </a:ext>
            </a:extLst>
          </p:cNvPr>
          <p:cNvSpPr txBox="1">
            <a:spLocks/>
          </p:cNvSpPr>
          <p:nvPr userDrawn="1"/>
        </p:nvSpPr>
        <p:spPr>
          <a:xfrm>
            <a:off x="304800" y="-28739"/>
            <a:ext cx="11480800" cy="64507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 i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9pPr>
          </a:lstStyle>
          <a:p>
            <a:r>
              <a:rPr lang="en-US" sz="3000" kern="0" baseline="0" dirty="0">
                <a:solidFill>
                  <a:srgbClr val="333333"/>
                </a:solidFill>
              </a:rPr>
              <a:t>Objective Icons – Copy into slides as needed </a:t>
            </a:r>
          </a:p>
        </p:txBody>
      </p:sp>
      <p:sp>
        <p:nvSpPr>
          <p:cNvPr id="22" name="Content Placeholder 17">
            <a:extLst>
              <a:ext uri="{FF2B5EF4-FFF2-40B4-BE49-F238E27FC236}">
                <a16:creationId xmlns:a16="http://schemas.microsoft.com/office/drawing/2014/main" id="{B9E73382-43F7-2245-960D-D6DDFC9648EA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906517" y="2990660"/>
            <a:ext cx="2029781" cy="489536"/>
          </a:xfrm>
          <a:prstGeom prst="rect">
            <a:avLst/>
          </a:prstGeom>
        </p:spPr>
        <p:txBody>
          <a:bodyPr anchor="t"/>
          <a:lstStyle>
            <a:lvl1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SzPct val="87000"/>
              <a:buFont typeface="ArialUnicodeMS" charset="0"/>
              <a:buNone/>
              <a:tabLst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SzPct val="87000"/>
              <a:buFont typeface="ArialUnicodeMS" charset="0"/>
              <a:buNone/>
              <a:tabLst/>
              <a:defRPr/>
            </a:pPr>
            <a:r>
              <a:rPr lang="en-US" dirty="0"/>
              <a:t>strategize</a:t>
            </a:r>
          </a:p>
        </p:txBody>
      </p:sp>
      <p:sp>
        <p:nvSpPr>
          <p:cNvPr id="27" name="Content Placeholder 17">
            <a:extLst>
              <a:ext uri="{FF2B5EF4-FFF2-40B4-BE49-F238E27FC236}">
                <a16:creationId xmlns:a16="http://schemas.microsoft.com/office/drawing/2014/main" id="{CEA3A572-AAC2-C441-A755-131108858E74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906517" y="6137520"/>
            <a:ext cx="2029781" cy="48953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evaluate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80A986A-BA77-1248-9E4B-7DE077208EB4}"/>
              </a:ext>
            </a:extLst>
          </p:cNvPr>
          <p:cNvGrpSpPr/>
          <p:nvPr userDrawn="1"/>
        </p:nvGrpSpPr>
        <p:grpSpPr>
          <a:xfrm>
            <a:off x="350331" y="506113"/>
            <a:ext cx="3200401" cy="2546181"/>
            <a:chOff x="350331" y="506113"/>
            <a:chExt cx="3200401" cy="2546181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821C68E6-DDFC-134A-82DA-2E989895CC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rcRect/>
            <a:stretch/>
          </p:blipFill>
          <p:spPr>
            <a:xfrm>
              <a:off x="1056698" y="1172694"/>
              <a:ext cx="1879600" cy="1879600"/>
            </a:xfrm>
            <a:prstGeom prst="rect">
              <a:avLst/>
            </a:prstGeom>
          </p:spPr>
        </p:pic>
        <p:sp>
          <p:nvSpPr>
            <p:cNvPr id="34" name="Content Placeholder 17">
              <a:extLst>
                <a:ext uri="{FF2B5EF4-FFF2-40B4-BE49-F238E27FC236}">
                  <a16:creationId xmlns:a16="http://schemas.microsoft.com/office/drawing/2014/main" id="{4D9D673F-47B1-FC48-99D6-7CC9DCD2C7EC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350331" y="506113"/>
              <a:ext cx="3200401" cy="641763"/>
            </a:xfrm>
            <a:prstGeom prst="rect">
              <a:avLst/>
            </a:prstGeom>
          </p:spPr>
          <p:txBody>
            <a:bodyPr anchor="ctr"/>
            <a:lstStyle>
              <a:lvl1pPr marL="0" indent="0" algn="ctr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SzPct val="87000"/>
                <a:buFont typeface="ArialUnicodeMS" charset="0"/>
                <a:buNone/>
                <a:defRPr sz="3000" b="1" baseline="0">
                  <a:solidFill>
                    <a:schemeClr val="bg1"/>
                  </a:solidFill>
                  <a:latin typeface="Arial" panose="020B0604020202020204" pitchFamily="34" charset="0"/>
                  <a:ea typeface="Myriad Pro" charset="0"/>
                  <a:cs typeface="Arial" panose="020B0604020202020204" pitchFamily="34" charset="0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63052"/>
                </a:buClr>
                <a:buSzPct val="80000"/>
                <a:buFont typeface="Wingdings" charset="0"/>
                <a:buChar char="§"/>
                <a:defRPr sz="18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Char char="•"/>
                <a:defRPr sz="18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" charset="0"/>
                <a:buChar char="ü"/>
                <a:defRPr sz="16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4pPr>
              <a:lvl5pPr marL="21717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Courier New" charset="0"/>
                <a:buChar char="o"/>
                <a:defRPr sz="1600">
                  <a:solidFill>
                    <a:srgbClr val="063052"/>
                  </a:solidFill>
                  <a:latin typeface="+mn-lt"/>
                  <a:ea typeface="ヒラギノ角ゴ Pro W3" charset="0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9pPr>
            </a:lstStyle>
            <a:p>
              <a:r>
                <a:rPr lang="en-US" kern="0" dirty="0">
                  <a:solidFill>
                    <a:srgbClr val="333333"/>
                  </a:solidFill>
                </a:rPr>
                <a:t>Strategize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7DD18869-2D9E-614C-BA55-B076EB7CA136}"/>
              </a:ext>
            </a:extLst>
          </p:cNvPr>
          <p:cNvGrpSpPr/>
          <p:nvPr userDrawn="1"/>
        </p:nvGrpSpPr>
        <p:grpSpPr>
          <a:xfrm>
            <a:off x="344297" y="3681245"/>
            <a:ext cx="3200401" cy="2533916"/>
            <a:chOff x="344297" y="3681245"/>
            <a:chExt cx="3200401" cy="2533916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03D6F4E-D08B-C248-92B9-DD1409386B2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rcRect/>
            <a:stretch/>
          </p:blipFill>
          <p:spPr>
            <a:xfrm>
              <a:off x="1056698" y="4335561"/>
              <a:ext cx="1879600" cy="1879600"/>
            </a:xfrm>
            <a:prstGeom prst="rect">
              <a:avLst/>
            </a:prstGeom>
          </p:spPr>
        </p:pic>
        <p:sp>
          <p:nvSpPr>
            <p:cNvPr id="49" name="Content Placeholder 17">
              <a:extLst>
                <a:ext uri="{FF2B5EF4-FFF2-40B4-BE49-F238E27FC236}">
                  <a16:creationId xmlns:a16="http://schemas.microsoft.com/office/drawing/2014/main" id="{AB9F3D7D-E30F-1241-8C49-2A66935A6BF0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344297" y="3681245"/>
              <a:ext cx="3200401" cy="641763"/>
            </a:xfrm>
            <a:prstGeom prst="rect">
              <a:avLst/>
            </a:prstGeom>
          </p:spPr>
          <p:txBody>
            <a:bodyPr anchor="ctr"/>
            <a:lstStyle>
              <a:lvl1pPr marL="0" indent="0" algn="ctr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SzPct val="87000"/>
                <a:buFont typeface="ArialUnicodeMS" charset="0"/>
                <a:buNone/>
                <a:defRPr sz="3000" b="1" baseline="0">
                  <a:solidFill>
                    <a:schemeClr val="bg1"/>
                  </a:solidFill>
                  <a:latin typeface="Arial" panose="020B0604020202020204" pitchFamily="34" charset="0"/>
                  <a:ea typeface="Myriad Pro" charset="0"/>
                  <a:cs typeface="Arial" panose="020B0604020202020204" pitchFamily="34" charset="0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63052"/>
                </a:buClr>
                <a:buSzPct val="80000"/>
                <a:buFont typeface="Wingdings" charset="0"/>
                <a:buChar char="§"/>
                <a:defRPr sz="18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Char char="•"/>
                <a:defRPr sz="18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" charset="0"/>
                <a:buChar char="ü"/>
                <a:defRPr sz="16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4pPr>
              <a:lvl5pPr marL="21717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Courier New" charset="0"/>
                <a:buChar char="o"/>
                <a:defRPr sz="1600">
                  <a:solidFill>
                    <a:srgbClr val="063052"/>
                  </a:solidFill>
                  <a:latin typeface="+mn-lt"/>
                  <a:ea typeface="ヒラギノ角ゴ Pro W3" charset="0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9pPr>
            </a:lstStyle>
            <a:p>
              <a:r>
                <a:rPr lang="en-US" kern="0" dirty="0">
                  <a:solidFill>
                    <a:srgbClr val="333333"/>
                  </a:solidFill>
                </a:rPr>
                <a:t>Evaluate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963958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290EDC7-9809-7741-9DC8-09851518DF1F}"/>
              </a:ext>
            </a:extLst>
          </p:cNvPr>
          <p:cNvSpPr/>
          <p:nvPr userDrawn="1"/>
        </p:nvSpPr>
        <p:spPr>
          <a:xfrm rot="10800000">
            <a:off x="0" y="0"/>
            <a:ext cx="12204565" cy="6858000"/>
          </a:xfrm>
          <a:prstGeom prst="rect">
            <a:avLst/>
          </a:prstGeom>
          <a:gradFill flip="none" rotWithShape="1">
            <a:gsLst>
              <a:gs pos="0">
                <a:srgbClr val="A9B2B1"/>
              </a:gs>
              <a:gs pos="69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9"/>
          <p:cNvSpPr>
            <a:spLocks noGrp="1"/>
          </p:cNvSpPr>
          <p:nvPr>
            <p:ph type="title" hasCustomPrompt="1"/>
          </p:nvPr>
        </p:nvSpPr>
        <p:spPr>
          <a:xfrm>
            <a:off x="838200" y="3875316"/>
            <a:ext cx="10515600" cy="735389"/>
          </a:xfrm>
          <a:prstGeom prst="rect">
            <a:avLst/>
          </a:prstGeom>
        </p:spPr>
        <p:txBody>
          <a:bodyPr/>
          <a:lstStyle>
            <a:lvl1pPr algn="ctr">
              <a:defRPr sz="4500">
                <a:solidFill>
                  <a:srgbClr val="333333"/>
                </a:solidFill>
                <a:latin typeface="+mj-lt"/>
                <a:ea typeface="Myriad Pro" charset="0"/>
                <a:cs typeface="Myriad Pro" charset="0"/>
              </a:defRPr>
            </a:lvl1pPr>
          </a:lstStyle>
          <a:p>
            <a:r>
              <a:rPr lang="en-US" dirty="0"/>
              <a:t>Activity Title Slide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018D244-C962-EF4F-BA27-A14967B53C5C}"/>
              </a:ext>
            </a:extLst>
          </p:cNvPr>
          <p:cNvCxnSpPr/>
          <p:nvPr userDrawn="1"/>
        </p:nvCxnSpPr>
        <p:spPr>
          <a:xfrm>
            <a:off x="1422400" y="3418116"/>
            <a:ext cx="9347200" cy="0"/>
          </a:xfrm>
          <a:prstGeom prst="line">
            <a:avLst/>
          </a:prstGeom>
          <a:ln>
            <a:solidFill>
              <a:srgbClr val="3333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C100D380-A9A4-E449-975D-7EEFC8EF8E0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958869" y="719848"/>
            <a:ext cx="2356328" cy="235632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8988134-9B8D-FB4A-B80C-24F881D45598}"/>
              </a:ext>
            </a:extLst>
          </p:cNvPr>
          <p:cNvPicPr>
            <a:picLocks/>
          </p:cNvPicPr>
          <p:nvPr userDrawn="1"/>
        </p:nvPicPr>
        <p:blipFill>
          <a:blip r:embed="rId4"/>
          <a:srcRect/>
          <a:stretch/>
        </p:blipFill>
        <p:spPr>
          <a:xfrm>
            <a:off x="258417" y="6321287"/>
            <a:ext cx="1913253" cy="3817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04777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/Conclu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FFDF1D7-DDDF-E149-86B0-5BAAF0817BFC}"/>
              </a:ext>
            </a:extLst>
          </p:cNvPr>
          <p:cNvSpPr/>
          <p:nvPr userDrawn="1"/>
        </p:nvSpPr>
        <p:spPr>
          <a:xfrm rot="10800000">
            <a:off x="0" y="0"/>
            <a:ext cx="12204565" cy="6858000"/>
          </a:xfrm>
          <a:prstGeom prst="rect">
            <a:avLst/>
          </a:prstGeom>
          <a:gradFill flip="none" rotWithShape="1">
            <a:gsLst>
              <a:gs pos="0">
                <a:srgbClr val="A9B2B1"/>
              </a:gs>
              <a:gs pos="69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333333"/>
              </a:solidFill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1E6C3B0-BAD0-DD45-89A2-C048DBDDEB29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3333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3A57DDC2-01CE-8E42-8F54-B386DAE3106A}"/>
              </a:ext>
            </a:extLst>
          </p:cNvPr>
          <p:cNvCxnSpPr>
            <a:cxnSpLocks/>
          </p:cNvCxnSpPr>
          <p:nvPr userDrawn="1"/>
        </p:nvCxnSpPr>
        <p:spPr>
          <a:xfrm>
            <a:off x="5571241" y="1662651"/>
            <a:ext cx="0" cy="3960375"/>
          </a:xfrm>
          <a:prstGeom prst="straightConnector1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Content Placeholder 17">
            <a:extLst>
              <a:ext uri="{FF2B5EF4-FFF2-40B4-BE49-F238E27FC236}">
                <a16:creationId xmlns:a16="http://schemas.microsoft.com/office/drawing/2014/main" id="{405F8627-1D4A-B74D-B1DD-C31BCBE7E3E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304799" y="295772"/>
            <a:ext cx="11484864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1200" dirty="0">
                <a:solidFill>
                  <a:srgbClr val="333333"/>
                </a:solidFill>
                <a:latin typeface="+mj-lt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Session #</a:t>
            </a:r>
          </a:p>
        </p:txBody>
      </p:sp>
      <p:sp>
        <p:nvSpPr>
          <p:cNvPr id="30" name="Content Placeholder 17">
            <a:extLst>
              <a:ext uri="{FF2B5EF4-FFF2-40B4-BE49-F238E27FC236}">
                <a16:creationId xmlns:a16="http://schemas.microsoft.com/office/drawing/2014/main" id="{1E6C73A5-0115-D840-81BA-DBAC90BEC2B8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1055899" y="2461318"/>
            <a:ext cx="4515340" cy="3000847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lang="en-US" sz="4000" b="1" i="0" kern="1200" dirty="0">
                <a:solidFill>
                  <a:srgbClr val="333333"/>
                </a:solidFill>
                <a:latin typeface="Arial" charset="0"/>
                <a:ea typeface="ヒラギノ角ゴ Pro W3" charset="0"/>
                <a:cs typeface="Arial" charset="0"/>
              </a:defRPr>
            </a:lvl1pPr>
          </a:lstStyle>
          <a:p>
            <a:pPr lvl="0"/>
            <a:r>
              <a:rPr lang="en-US" dirty="0"/>
              <a:t>Session Name</a:t>
            </a:r>
          </a:p>
        </p:txBody>
      </p:sp>
      <p:sp>
        <p:nvSpPr>
          <p:cNvPr id="32" name="Content Placeholder 17">
            <a:extLst>
              <a:ext uri="{FF2B5EF4-FFF2-40B4-BE49-F238E27FC236}">
                <a16:creationId xmlns:a16="http://schemas.microsoft.com/office/drawing/2014/main" id="{2C4C0A23-BD39-2743-811D-61473F61AC4F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5977291" y="2461318"/>
            <a:ext cx="5812372" cy="3000847"/>
          </a:xfrm>
          <a:prstGeom prst="rect">
            <a:avLst/>
          </a:prstGeom>
        </p:spPr>
        <p:txBody>
          <a:bodyPr anchor="t"/>
          <a:lstStyle>
            <a:lvl1pPr marL="457200" indent="-457200" algn="l" rtl="0" fontAlgn="base">
              <a:spcBef>
                <a:spcPct val="0"/>
              </a:spcBef>
              <a:spcAft>
                <a:spcPts val="3000"/>
              </a:spcAft>
              <a:buClr>
                <a:srgbClr val="333333"/>
              </a:buClr>
              <a:buFont typeface="Arial" panose="020B0604020202020204" pitchFamily="34" charset="0"/>
              <a:buChar char="•"/>
              <a:defRPr lang="en-US" sz="3000" kern="1200" dirty="0">
                <a:solidFill>
                  <a:srgbClr val="333333"/>
                </a:solidFill>
                <a:latin typeface="Arial" charset="0"/>
                <a:ea typeface="ヒラギノ角ゴ Pro W3" charset="0"/>
                <a:cs typeface="Arial" charset="0"/>
              </a:defRPr>
            </a:lvl1pPr>
          </a:lstStyle>
          <a:p>
            <a:pPr lvl="0"/>
            <a:r>
              <a:rPr lang="en-US" dirty="0"/>
              <a:t>Section</a:t>
            </a:r>
          </a:p>
          <a:p>
            <a:pPr lvl="0"/>
            <a:r>
              <a:rPr lang="en-US" dirty="0"/>
              <a:t>Section</a:t>
            </a:r>
          </a:p>
          <a:p>
            <a:pPr lvl="0"/>
            <a:r>
              <a:rPr lang="en-US" dirty="0"/>
              <a:t>Section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22276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genda/Conclusion Long N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04E78FB-F613-9246-B244-1D0909911341}"/>
              </a:ext>
            </a:extLst>
          </p:cNvPr>
          <p:cNvSpPr/>
          <p:nvPr userDrawn="1"/>
        </p:nvSpPr>
        <p:spPr>
          <a:xfrm rot="10800000">
            <a:off x="0" y="0"/>
            <a:ext cx="12204565" cy="6858000"/>
          </a:xfrm>
          <a:prstGeom prst="rect">
            <a:avLst/>
          </a:prstGeom>
          <a:gradFill flip="none" rotWithShape="1">
            <a:gsLst>
              <a:gs pos="0">
                <a:srgbClr val="A9B2B1"/>
              </a:gs>
              <a:gs pos="69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1E6C3B0-BAD0-DD45-89A2-C048DBDDEB29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3333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3A57DDC2-01CE-8E42-8F54-B386DAE3106A}"/>
              </a:ext>
            </a:extLst>
          </p:cNvPr>
          <p:cNvCxnSpPr>
            <a:cxnSpLocks/>
          </p:cNvCxnSpPr>
          <p:nvPr userDrawn="1"/>
        </p:nvCxnSpPr>
        <p:spPr>
          <a:xfrm>
            <a:off x="5571241" y="1662651"/>
            <a:ext cx="0" cy="3960375"/>
          </a:xfrm>
          <a:prstGeom prst="straightConnector1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Content Placeholder 17">
            <a:extLst>
              <a:ext uri="{FF2B5EF4-FFF2-40B4-BE49-F238E27FC236}">
                <a16:creationId xmlns:a16="http://schemas.microsoft.com/office/drawing/2014/main" id="{405F8627-1D4A-B74D-B1DD-C31BCBE7E3E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304799" y="295772"/>
            <a:ext cx="11484864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1200" dirty="0">
                <a:solidFill>
                  <a:srgbClr val="333333"/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Session #</a:t>
            </a:r>
          </a:p>
        </p:txBody>
      </p:sp>
      <p:sp>
        <p:nvSpPr>
          <p:cNvPr id="30" name="Content Placeholder 17">
            <a:extLst>
              <a:ext uri="{FF2B5EF4-FFF2-40B4-BE49-F238E27FC236}">
                <a16:creationId xmlns:a16="http://schemas.microsoft.com/office/drawing/2014/main" id="{1E6C73A5-0115-D840-81BA-DBAC90BEC2B8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33874" y="2461318"/>
            <a:ext cx="4515340" cy="3000847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lang="en-US" sz="3800" b="1" i="0" kern="1200" dirty="0">
                <a:solidFill>
                  <a:srgbClr val="333333"/>
                </a:solidFill>
                <a:latin typeface="Arial" charset="0"/>
                <a:ea typeface="ヒラギノ角ゴ Pro W3" charset="0"/>
                <a:cs typeface="Arial" charset="0"/>
              </a:defRPr>
            </a:lvl1pPr>
          </a:lstStyle>
          <a:p>
            <a:pPr lvl="0"/>
            <a:r>
              <a:rPr lang="en-US" dirty="0"/>
              <a:t>Longer Session Name</a:t>
            </a:r>
          </a:p>
        </p:txBody>
      </p:sp>
      <p:sp>
        <p:nvSpPr>
          <p:cNvPr id="32" name="Content Placeholder 17">
            <a:extLst>
              <a:ext uri="{FF2B5EF4-FFF2-40B4-BE49-F238E27FC236}">
                <a16:creationId xmlns:a16="http://schemas.microsoft.com/office/drawing/2014/main" id="{2C4C0A23-BD39-2743-811D-61473F61AC4F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5977291" y="2461318"/>
            <a:ext cx="5812372" cy="3000847"/>
          </a:xfrm>
          <a:prstGeom prst="rect">
            <a:avLst/>
          </a:prstGeom>
        </p:spPr>
        <p:txBody>
          <a:bodyPr anchor="t"/>
          <a:lstStyle>
            <a:lvl1pPr marL="457200" indent="-457200" algn="l" rtl="0" fontAlgn="base">
              <a:spcBef>
                <a:spcPct val="0"/>
              </a:spcBef>
              <a:spcAft>
                <a:spcPts val="3000"/>
              </a:spcAft>
              <a:buClr>
                <a:srgbClr val="333333"/>
              </a:buClr>
              <a:buFont typeface="Arial" panose="020B0604020202020204" pitchFamily="34" charset="0"/>
              <a:buChar char="•"/>
              <a:defRPr lang="en-US" sz="3000" kern="1200" dirty="0">
                <a:solidFill>
                  <a:srgbClr val="333333"/>
                </a:solidFill>
                <a:latin typeface="Arial" charset="0"/>
                <a:ea typeface="ヒラギノ角ゴ Pro W3" charset="0"/>
                <a:cs typeface="Arial" charset="0"/>
              </a:defRPr>
            </a:lvl1pPr>
          </a:lstStyle>
          <a:p>
            <a:pPr lvl="0"/>
            <a:r>
              <a:rPr lang="en-US" dirty="0"/>
              <a:t>Section</a:t>
            </a:r>
          </a:p>
          <a:p>
            <a:pPr lvl="0"/>
            <a:r>
              <a:rPr lang="en-US" dirty="0"/>
              <a:t>Section</a:t>
            </a:r>
          </a:p>
          <a:p>
            <a:pPr lvl="0"/>
            <a:r>
              <a:rPr lang="en-US" dirty="0"/>
              <a:t>Section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0D0432C-248F-BC43-9372-7F401AA58408}"/>
              </a:ext>
            </a:extLst>
          </p:cNvPr>
          <p:cNvPicPr>
            <a:picLocks/>
          </p:cNvPicPr>
          <p:nvPr userDrawn="1"/>
        </p:nvPicPr>
        <p:blipFill>
          <a:blip r:embed="rId3"/>
          <a:srcRect/>
          <a:stretch/>
        </p:blipFill>
        <p:spPr>
          <a:xfrm>
            <a:off x="258417" y="6321287"/>
            <a:ext cx="1913253" cy="3817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21769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Review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29876D2B-3959-004C-A7B5-99FFA7AABCBD}"/>
              </a:ext>
            </a:extLst>
          </p:cNvPr>
          <p:cNvSpPr/>
          <p:nvPr userDrawn="1"/>
        </p:nvSpPr>
        <p:spPr>
          <a:xfrm rot="10800000">
            <a:off x="0" y="0"/>
            <a:ext cx="12204565" cy="6858000"/>
          </a:xfrm>
          <a:prstGeom prst="rect">
            <a:avLst/>
          </a:prstGeom>
          <a:gradFill flip="none" rotWithShape="1">
            <a:gsLst>
              <a:gs pos="0">
                <a:srgbClr val="A9B2B1"/>
              </a:gs>
              <a:gs pos="69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9A6651E-E38A-574D-B65C-051784F96710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7724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17">
            <a:extLst>
              <a:ext uri="{FF2B5EF4-FFF2-40B4-BE49-F238E27FC236}">
                <a16:creationId xmlns:a16="http://schemas.microsoft.com/office/drawing/2014/main" id="{C7D6EE5A-4E0D-184F-9244-AF6ABB3869C2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799" y="295772"/>
            <a:ext cx="11484864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1200" dirty="0">
                <a:solidFill>
                  <a:srgbClr val="333333"/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Review: [Section Title]</a:t>
            </a:r>
          </a:p>
        </p:txBody>
      </p:sp>
      <p:sp>
        <p:nvSpPr>
          <p:cNvPr id="11" name="Content Placeholder 17">
            <a:extLst>
              <a:ext uri="{FF2B5EF4-FFF2-40B4-BE49-F238E27FC236}">
                <a16:creationId xmlns:a16="http://schemas.microsoft.com/office/drawing/2014/main" id="{FC42C03D-E047-418F-9890-496FD162A2A0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977282" y="1930417"/>
            <a:ext cx="5812381" cy="3620028"/>
          </a:xfrm>
          <a:prstGeom prst="rect">
            <a:avLst/>
          </a:prstGeom>
        </p:spPr>
        <p:txBody>
          <a:bodyPr anchor="ctr"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ts val="1000"/>
              </a:spcBef>
              <a:spcAft>
                <a:spcPts val="1800"/>
              </a:spcAft>
              <a:buClr>
                <a:srgbClr val="800000"/>
              </a:buClr>
              <a:buSzPct val="87000"/>
              <a:buFont typeface="ArialUnicodeMS" charset="0"/>
              <a:buNone/>
              <a:tabLst/>
              <a:defRPr lang="en-US" sz="3000" b="1" kern="1200">
                <a:solidFill>
                  <a:srgbClr val="772432"/>
                </a:solidFill>
                <a:latin typeface="Arial" charset="0"/>
                <a:ea typeface="ヒラギノ角ゴ Pro W3" charset="0"/>
                <a:cs typeface="Arial" charset="0"/>
              </a:defRPr>
            </a:lvl1pPr>
          </a:lstStyle>
          <a:p>
            <a:pPr lvl="0"/>
            <a:r>
              <a:rPr lang="en-US" dirty="0"/>
              <a:t>Info</a:t>
            </a:r>
          </a:p>
          <a:p>
            <a:pPr lvl="0"/>
            <a:r>
              <a:rPr lang="en-US" dirty="0"/>
              <a:t>Info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9473D6F-103B-E644-B552-C8310F59EE1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1335" y="1817510"/>
            <a:ext cx="4186802" cy="4186802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9F341226-FBBD-E04E-ADC3-CCE7E8B08F79}"/>
              </a:ext>
            </a:extLst>
          </p:cNvPr>
          <p:cNvSpPr/>
          <p:nvPr userDrawn="1"/>
        </p:nvSpPr>
        <p:spPr>
          <a:xfrm>
            <a:off x="1027287" y="1942079"/>
            <a:ext cx="3619655" cy="3619655"/>
          </a:xfrm>
          <a:prstGeom prst="ellipse">
            <a:avLst/>
          </a:prstGeom>
          <a:noFill/>
          <a:ln w="28575">
            <a:solidFill>
              <a:srgbClr val="7724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434110-B8AE-B049-996E-C3FB6AE932D3}"/>
              </a:ext>
            </a:extLst>
          </p:cNvPr>
          <p:cNvPicPr>
            <a:picLocks/>
          </p:cNvPicPr>
          <p:nvPr userDrawn="1"/>
        </p:nvPicPr>
        <p:blipFill>
          <a:blip r:embed="rId4"/>
          <a:srcRect/>
          <a:stretch/>
        </p:blipFill>
        <p:spPr>
          <a:xfrm>
            <a:off x="258417" y="6321287"/>
            <a:ext cx="1913253" cy="3817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80310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Group Debrie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04D6B329-9339-8343-ABCB-4F8CEEEDE725}"/>
              </a:ext>
            </a:extLst>
          </p:cNvPr>
          <p:cNvSpPr/>
          <p:nvPr userDrawn="1"/>
        </p:nvSpPr>
        <p:spPr>
          <a:xfrm rot="10800000">
            <a:off x="0" y="0"/>
            <a:ext cx="12204565" cy="6858000"/>
          </a:xfrm>
          <a:prstGeom prst="rect">
            <a:avLst/>
          </a:prstGeom>
          <a:gradFill flip="none" rotWithShape="1">
            <a:gsLst>
              <a:gs pos="0">
                <a:srgbClr val="A9B2B1"/>
              </a:gs>
              <a:gs pos="69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9A6651E-E38A-574D-B65C-051784F96710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3333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9F0BC433-423F-554F-89D8-F950A5D6667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651657"/>
            <a:ext cx="4544945" cy="4544945"/>
          </a:xfrm>
          <a:prstGeom prst="rect">
            <a:avLst/>
          </a:prstGeom>
        </p:spPr>
      </p:pic>
      <p:sp>
        <p:nvSpPr>
          <p:cNvPr id="20" name="Content Placeholder 17">
            <a:extLst>
              <a:ext uri="{FF2B5EF4-FFF2-40B4-BE49-F238E27FC236}">
                <a16:creationId xmlns:a16="http://schemas.microsoft.com/office/drawing/2014/main" id="{42E1C364-17F7-7042-8748-3630B57BA9B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977282" y="1921791"/>
            <a:ext cx="5812381" cy="3620028"/>
          </a:xfrm>
          <a:prstGeom prst="rect">
            <a:avLst/>
          </a:prstGeom>
        </p:spPr>
        <p:txBody>
          <a:bodyPr anchor="ctr"/>
          <a:lstStyle>
            <a:lvl1pPr marL="457200" marR="0" indent="-4572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rgbClr val="333333"/>
              </a:buClr>
              <a:buSzPct val="87000"/>
              <a:buFont typeface="Arial" panose="020B0604020202020204" pitchFamily="34" charset="0"/>
              <a:buChar char="•"/>
              <a:tabLst/>
              <a:defRPr lang="en-US" sz="3000" kern="1200" dirty="0">
                <a:solidFill>
                  <a:srgbClr val="333333"/>
                </a:solidFill>
                <a:latin typeface="Arial" charset="0"/>
                <a:ea typeface="ヒラギノ角ゴ Pro W3" charset="0"/>
                <a:cs typeface="Arial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1" name="Title 5">
            <a:extLst>
              <a:ext uri="{FF2B5EF4-FFF2-40B4-BE49-F238E27FC236}">
                <a16:creationId xmlns:a16="http://schemas.microsoft.com/office/drawing/2014/main" id="{B2CA6A1E-E598-4A46-9773-F74B6E8AEA37}"/>
              </a:ext>
            </a:extLst>
          </p:cNvPr>
          <p:cNvSpPr txBox="1">
            <a:spLocks/>
          </p:cNvSpPr>
          <p:nvPr userDrawn="1"/>
        </p:nvSpPr>
        <p:spPr>
          <a:xfrm>
            <a:off x="304800" y="295773"/>
            <a:ext cx="11480800" cy="64507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 i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9pPr>
          </a:lstStyle>
          <a:p>
            <a:pPr>
              <a:buClr>
                <a:srgbClr val="333333"/>
              </a:buClr>
            </a:pPr>
            <a:r>
              <a:rPr lang="en-US" sz="3600" b="1" dirty="0">
                <a:solidFill>
                  <a:srgbClr val="333333"/>
                </a:solidFill>
                <a:latin typeface="+mj-lt"/>
              </a:rPr>
              <a:t>Small Group Debrief</a:t>
            </a:r>
            <a:endParaRPr lang="en-US" sz="3600" b="1" kern="0" dirty="0">
              <a:solidFill>
                <a:srgbClr val="333333"/>
              </a:solidFill>
              <a:latin typeface="+mj-lt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8FA88F8-4CD7-864C-93B5-D5E138E04F78}"/>
              </a:ext>
            </a:extLst>
          </p:cNvPr>
          <p:cNvPicPr>
            <a:picLocks/>
          </p:cNvPicPr>
          <p:nvPr userDrawn="1"/>
        </p:nvPicPr>
        <p:blipFill>
          <a:blip r:embed="rId4"/>
          <a:srcRect/>
          <a:stretch/>
        </p:blipFill>
        <p:spPr>
          <a:xfrm>
            <a:off x="258417" y="6321287"/>
            <a:ext cx="1913253" cy="3817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25855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mall Group Discus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A06A1A10-DA7A-F04F-B411-632F91698121}"/>
              </a:ext>
            </a:extLst>
          </p:cNvPr>
          <p:cNvSpPr/>
          <p:nvPr userDrawn="1"/>
        </p:nvSpPr>
        <p:spPr>
          <a:xfrm rot="10800000">
            <a:off x="0" y="0"/>
            <a:ext cx="12204565" cy="6858000"/>
          </a:xfrm>
          <a:prstGeom prst="rect">
            <a:avLst/>
          </a:prstGeom>
          <a:gradFill flip="none" rotWithShape="1">
            <a:gsLst>
              <a:gs pos="0">
                <a:srgbClr val="A9B2B1"/>
              </a:gs>
              <a:gs pos="69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9A6651E-E38A-574D-B65C-051784F96710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3333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9F0BC433-423F-554F-89D8-F950A5D6667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651657"/>
            <a:ext cx="4544945" cy="4544945"/>
          </a:xfrm>
          <a:prstGeom prst="rect">
            <a:avLst/>
          </a:prstGeom>
        </p:spPr>
      </p:pic>
      <p:sp>
        <p:nvSpPr>
          <p:cNvPr id="20" name="Content Placeholder 17">
            <a:extLst>
              <a:ext uri="{FF2B5EF4-FFF2-40B4-BE49-F238E27FC236}">
                <a16:creationId xmlns:a16="http://schemas.microsoft.com/office/drawing/2014/main" id="{42E1C364-17F7-7042-8748-3630B57BA9B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977282" y="1921791"/>
            <a:ext cx="5812381" cy="3620028"/>
          </a:xfrm>
          <a:prstGeom prst="rect">
            <a:avLst/>
          </a:prstGeom>
        </p:spPr>
        <p:txBody>
          <a:bodyPr anchor="ctr"/>
          <a:lstStyle>
            <a:lvl1pPr marL="457200" marR="0" indent="-4572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rgbClr val="333333"/>
              </a:buClr>
              <a:buSzPct val="87000"/>
              <a:buFont typeface="Arial" panose="020B0604020202020204" pitchFamily="34" charset="0"/>
              <a:buChar char="•"/>
              <a:tabLst/>
              <a:defRPr lang="en-US" sz="3000" kern="1200" dirty="0">
                <a:solidFill>
                  <a:srgbClr val="333333"/>
                </a:solidFill>
                <a:latin typeface="Arial" charset="0"/>
                <a:ea typeface="ヒラギノ角ゴ Pro W3" charset="0"/>
                <a:cs typeface="Arial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1" name="Title 5">
            <a:extLst>
              <a:ext uri="{FF2B5EF4-FFF2-40B4-BE49-F238E27FC236}">
                <a16:creationId xmlns:a16="http://schemas.microsoft.com/office/drawing/2014/main" id="{B2CA6A1E-E598-4A46-9773-F74B6E8AEA37}"/>
              </a:ext>
            </a:extLst>
          </p:cNvPr>
          <p:cNvSpPr txBox="1">
            <a:spLocks/>
          </p:cNvSpPr>
          <p:nvPr userDrawn="1"/>
        </p:nvSpPr>
        <p:spPr>
          <a:xfrm>
            <a:off x="304800" y="295773"/>
            <a:ext cx="11480800" cy="64507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 i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9pPr>
          </a:lstStyle>
          <a:p>
            <a:r>
              <a:rPr lang="en-US" sz="3600" b="1" dirty="0">
                <a:solidFill>
                  <a:srgbClr val="333333"/>
                </a:solidFill>
                <a:latin typeface="+mj-lt"/>
              </a:rPr>
              <a:t>Small Group Discussion</a:t>
            </a:r>
            <a:endParaRPr lang="en-US" sz="3600" b="1" kern="0" dirty="0">
              <a:solidFill>
                <a:srgbClr val="333333"/>
              </a:solidFill>
              <a:latin typeface="+mj-lt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05348FF-18F1-F545-90E1-4E08C3FC7053}"/>
              </a:ext>
            </a:extLst>
          </p:cNvPr>
          <p:cNvPicPr>
            <a:picLocks/>
          </p:cNvPicPr>
          <p:nvPr userDrawn="1"/>
        </p:nvPicPr>
        <p:blipFill>
          <a:blip r:embed="rId4"/>
          <a:srcRect/>
          <a:stretch/>
        </p:blipFill>
        <p:spPr>
          <a:xfrm>
            <a:off x="258417" y="6321287"/>
            <a:ext cx="1913253" cy="3817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98063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ole Room Debrie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BEE625C-F531-2245-8461-A406E506C0EF}"/>
              </a:ext>
            </a:extLst>
          </p:cNvPr>
          <p:cNvSpPr/>
          <p:nvPr userDrawn="1"/>
        </p:nvSpPr>
        <p:spPr>
          <a:xfrm rot="10800000">
            <a:off x="0" y="0"/>
            <a:ext cx="12204565" cy="6858000"/>
          </a:xfrm>
          <a:prstGeom prst="rect">
            <a:avLst/>
          </a:prstGeom>
          <a:gradFill flip="none" rotWithShape="1">
            <a:gsLst>
              <a:gs pos="0">
                <a:srgbClr val="A9B2B1"/>
              </a:gs>
              <a:gs pos="69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9A6651E-E38A-574D-B65C-051784F96710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3333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ontent Placeholder 17">
            <a:extLst>
              <a:ext uri="{FF2B5EF4-FFF2-40B4-BE49-F238E27FC236}">
                <a16:creationId xmlns:a16="http://schemas.microsoft.com/office/drawing/2014/main" id="{42E1C364-17F7-7042-8748-3630B57BA9B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977282" y="1921791"/>
            <a:ext cx="5812381" cy="3620028"/>
          </a:xfrm>
          <a:prstGeom prst="rect">
            <a:avLst/>
          </a:prstGeom>
        </p:spPr>
        <p:txBody>
          <a:bodyPr anchor="ctr"/>
          <a:lstStyle>
            <a:lvl1pPr marL="457200" marR="0" indent="-4572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rgbClr val="333333"/>
              </a:buClr>
              <a:buSzPct val="87000"/>
              <a:buFont typeface="Arial" panose="020B0604020202020204" pitchFamily="34" charset="0"/>
              <a:buChar char="•"/>
              <a:tabLst/>
              <a:defRPr lang="en-US" sz="3000" kern="1200" dirty="0">
                <a:solidFill>
                  <a:srgbClr val="333333"/>
                </a:solidFill>
                <a:latin typeface="Arial" charset="0"/>
                <a:ea typeface="ヒラギノ角ゴ Pro W3" charset="0"/>
                <a:cs typeface="Arial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4DC76AF-BFFA-5044-ACBF-87E46F9B32A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651657"/>
            <a:ext cx="4544568" cy="4544568"/>
          </a:xfrm>
          <a:prstGeom prst="rect">
            <a:avLst/>
          </a:prstGeom>
        </p:spPr>
      </p:pic>
      <p:sp>
        <p:nvSpPr>
          <p:cNvPr id="10" name="Title 5">
            <a:extLst>
              <a:ext uri="{FF2B5EF4-FFF2-40B4-BE49-F238E27FC236}">
                <a16:creationId xmlns:a16="http://schemas.microsoft.com/office/drawing/2014/main" id="{8BE3A7AF-63E5-4040-93B3-ADFF7AC813E0}"/>
              </a:ext>
            </a:extLst>
          </p:cNvPr>
          <p:cNvSpPr txBox="1">
            <a:spLocks/>
          </p:cNvSpPr>
          <p:nvPr userDrawn="1"/>
        </p:nvSpPr>
        <p:spPr>
          <a:xfrm>
            <a:off x="304800" y="295773"/>
            <a:ext cx="11480800" cy="64507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 i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9pPr>
          </a:lstStyle>
          <a:p>
            <a:r>
              <a:rPr lang="en-US" sz="3600" b="1" dirty="0">
                <a:solidFill>
                  <a:srgbClr val="333333"/>
                </a:solidFill>
                <a:latin typeface="+mj-lt"/>
              </a:rPr>
              <a:t>Whole Room Debrief</a:t>
            </a:r>
            <a:endParaRPr lang="en-US" sz="3600" b="1" kern="0" dirty="0">
              <a:solidFill>
                <a:srgbClr val="333333"/>
              </a:solidFill>
              <a:latin typeface="+mj-lt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CEB574F-B4BF-1C4E-8F78-04BD7EF26772}"/>
              </a:ext>
            </a:extLst>
          </p:cNvPr>
          <p:cNvPicPr>
            <a:picLocks/>
          </p:cNvPicPr>
          <p:nvPr userDrawn="1"/>
        </p:nvPicPr>
        <p:blipFill>
          <a:blip r:embed="rId4"/>
          <a:srcRect/>
          <a:stretch/>
        </p:blipFill>
        <p:spPr>
          <a:xfrm>
            <a:off x="258417" y="6321287"/>
            <a:ext cx="1913253" cy="3817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10259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hole Room Debrie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099B882-0964-F443-B22E-E6FB2CCE2106}"/>
              </a:ext>
            </a:extLst>
          </p:cNvPr>
          <p:cNvSpPr/>
          <p:nvPr userDrawn="1"/>
        </p:nvSpPr>
        <p:spPr>
          <a:xfrm rot="10800000">
            <a:off x="0" y="0"/>
            <a:ext cx="12204565" cy="6858000"/>
          </a:xfrm>
          <a:prstGeom prst="rect">
            <a:avLst/>
          </a:prstGeom>
          <a:gradFill flip="none" rotWithShape="1">
            <a:gsLst>
              <a:gs pos="0">
                <a:srgbClr val="A9B2B1"/>
              </a:gs>
              <a:gs pos="69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9A6651E-E38A-574D-B65C-051784F96710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3333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ontent Placeholder 17">
            <a:extLst>
              <a:ext uri="{FF2B5EF4-FFF2-40B4-BE49-F238E27FC236}">
                <a16:creationId xmlns:a16="http://schemas.microsoft.com/office/drawing/2014/main" id="{42E1C364-17F7-7042-8748-3630B57BA9B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977282" y="1921791"/>
            <a:ext cx="5812381" cy="3620028"/>
          </a:xfrm>
          <a:prstGeom prst="rect">
            <a:avLst/>
          </a:prstGeom>
        </p:spPr>
        <p:txBody>
          <a:bodyPr anchor="ctr"/>
          <a:lstStyle>
            <a:lvl1pPr marL="457200" marR="0" indent="-4572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rgbClr val="333333"/>
              </a:buClr>
              <a:buSzPct val="87000"/>
              <a:buFont typeface="Arial" panose="020B0604020202020204" pitchFamily="34" charset="0"/>
              <a:buChar char="•"/>
              <a:tabLst/>
              <a:defRPr lang="en-US" sz="3000" kern="1200" dirty="0">
                <a:solidFill>
                  <a:srgbClr val="333333"/>
                </a:solidFill>
                <a:latin typeface="Arial" charset="0"/>
                <a:ea typeface="ヒラギノ角ゴ Pro W3" charset="0"/>
                <a:cs typeface="Arial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4DC76AF-BFFA-5044-ACBF-87E46F9B32A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651657"/>
            <a:ext cx="4544568" cy="4544568"/>
          </a:xfrm>
          <a:prstGeom prst="rect">
            <a:avLst/>
          </a:prstGeom>
        </p:spPr>
      </p:pic>
      <p:sp>
        <p:nvSpPr>
          <p:cNvPr id="10" name="Title 5">
            <a:extLst>
              <a:ext uri="{FF2B5EF4-FFF2-40B4-BE49-F238E27FC236}">
                <a16:creationId xmlns:a16="http://schemas.microsoft.com/office/drawing/2014/main" id="{8BE3A7AF-63E5-4040-93B3-ADFF7AC813E0}"/>
              </a:ext>
            </a:extLst>
          </p:cNvPr>
          <p:cNvSpPr txBox="1">
            <a:spLocks/>
          </p:cNvSpPr>
          <p:nvPr userDrawn="1"/>
        </p:nvSpPr>
        <p:spPr>
          <a:xfrm>
            <a:off x="304800" y="295773"/>
            <a:ext cx="11480800" cy="64507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 i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9pPr>
          </a:lstStyle>
          <a:p>
            <a:r>
              <a:rPr lang="en-US" sz="3600" b="1" dirty="0">
                <a:solidFill>
                  <a:srgbClr val="333333"/>
                </a:solidFill>
                <a:latin typeface="+mj-lt"/>
              </a:rPr>
              <a:t>Whole Room Discussion</a:t>
            </a:r>
            <a:endParaRPr lang="en-US" sz="3600" b="1" kern="0" dirty="0">
              <a:solidFill>
                <a:srgbClr val="333333"/>
              </a:solidFill>
              <a:latin typeface="+mj-lt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53C2656-6C2E-6443-851D-EE1F04F1AF18}"/>
              </a:ext>
            </a:extLst>
          </p:cNvPr>
          <p:cNvPicPr>
            <a:picLocks/>
          </p:cNvPicPr>
          <p:nvPr userDrawn="1"/>
        </p:nvPicPr>
        <p:blipFill>
          <a:blip r:embed="rId4"/>
          <a:srcRect/>
          <a:stretch/>
        </p:blipFill>
        <p:spPr>
          <a:xfrm>
            <a:off x="258417" y="6321287"/>
            <a:ext cx="1913253" cy="3817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99961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-dark bkgd Session List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C85487CC-3852-9148-B50F-AA603BDEDA3C}"/>
              </a:ext>
            </a:extLst>
          </p:cNvPr>
          <p:cNvSpPr/>
          <p:nvPr userDrawn="1"/>
        </p:nvSpPr>
        <p:spPr>
          <a:xfrm rot="10800000">
            <a:off x="-12565" y="-1"/>
            <a:ext cx="12204565" cy="6858000"/>
          </a:xfrm>
          <a:prstGeom prst="rect">
            <a:avLst/>
          </a:prstGeom>
          <a:gradFill flip="none" rotWithShape="1">
            <a:gsLst>
              <a:gs pos="0">
                <a:srgbClr val="A9B2B1"/>
              </a:gs>
              <a:gs pos="69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9"/>
          <p:cNvSpPr>
            <a:spLocks noGrp="1"/>
          </p:cNvSpPr>
          <p:nvPr>
            <p:ph type="title" hasCustomPrompt="1"/>
          </p:nvPr>
        </p:nvSpPr>
        <p:spPr>
          <a:xfrm>
            <a:off x="838200" y="2293833"/>
            <a:ext cx="10515600" cy="863582"/>
          </a:xfrm>
          <a:prstGeom prst="rect">
            <a:avLst/>
          </a:prstGeom>
        </p:spPr>
        <p:txBody>
          <a:bodyPr/>
          <a:lstStyle>
            <a:lvl1pPr algn="ctr">
              <a:defRPr sz="4500">
                <a:solidFill>
                  <a:srgbClr val="333333"/>
                </a:solidFill>
                <a:latin typeface="+mj-lt"/>
                <a:ea typeface="Myriad Pro" charset="0"/>
                <a:cs typeface="Myriad Pro" charset="0"/>
              </a:defRPr>
            </a:lvl1pPr>
          </a:lstStyle>
          <a:p>
            <a:r>
              <a:rPr lang="en-US" dirty="0"/>
              <a:t>Click to Edit Session Title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BA67F5A-54E4-DB48-8CA0-595B61858D58}"/>
              </a:ext>
            </a:extLst>
          </p:cNvPr>
          <p:cNvPicPr>
            <a:picLocks/>
          </p:cNvPicPr>
          <p:nvPr userDrawn="1"/>
        </p:nvPicPr>
        <p:blipFill>
          <a:blip r:embed="rId3"/>
          <a:srcRect/>
          <a:stretch/>
        </p:blipFill>
        <p:spPr>
          <a:xfrm>
            <a:off x="4494724" y="890343"/>
            <a:ext cx="3202552" cy="638989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018D244-C962-EF4F-BA27-A14967B53C5C}"/>
              </a:ext>
            </a:extLst>
          </p:cNvPr>
          <p:cNvCxnSpPr/>
          <p:nvPr userDrawn="1"/>
        </p:nvCxnSpPr>
        <p:spPr>
          <a:xfrm>
            <a:off x="1422400" y="1917401"/>
            <a:ext cx="9347200" cy="0"/>
          </a:xfrm>
          <a:prstGeom prst="line">
            <a:avLst/>
          </a:prstGeom>
          <a:ln>
            <a:solidFill>
              <a:srgbClr val="3333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17">
            <a:extLst>
              <a:ext uri="{FF2B5EF4-FFF2-40B4-BE49-F238E27FC236}">
                <a16:creationId xmlns:a16="http://schemas.microsoft.com/office/drawing/2014/main" id="{9E5327BE-6B83-9E46-A057-9BB90418B7D1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2197100" y="3255386"/>
            <a:ext cx="7797800" cy="6661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aseline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Session #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24323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1" pos="2880" userDrawn="1">
          <p15:clr>
            <a:srgbClr val="FBAE40"/>
          </p15:clr>
        </p15:guide>
        <p15:guide id="2" pos="480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articipant Workbook - 3 Lines Fle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8CEA6C6-07FC-F84C-AED6-572B408D24E9}"/>
              </a:ext>
            </a:extLst>
          </p:cNvPr>
          <p:cNvSpPr/>
          <p:nvPr userDrawn="1"/>
        </p:nvSpPr>
        <p:spPr>
          <a:xfrm rot="10800000">
            <a:off x="0" y="0"/>
            <a:ext cx="12204565" cy="6858000"/>
          </a:xfrm>
          <a:prstGeom prst="rect">
            <a:avLst/>
          </a:prstGeom>
          <a:gradFill flip="none" rotWithShape="1">
            <a:gsLst>
              <a:gs pos="0">
                <a:srgbClr val="A9B2B1"/>
              </a:gs>
              <a:gs pos="69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AC983F9-7E88-E745-9E1E-E88641B86D2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62000" y="1651657"/>
            <a:ext cx="4544568" cy="4544568"/>
          </a:xfrm>
          <a:prstGeom prst="rect">
            <a:avLst/>
          </a:prstGeom>
        </p:spPr>
      </p:pic>
      <p:sp>
        <p:nvSpPr>
          <p:cNvPr id="21" name="Title 5">
            <a:extLst>
              <a:ext uri="{FF2B5EF4-FFF2-40B4-BE49-F238E27FC236}">
                <a16:creationId xmlns:a16="http://schemas.microsoft.com/office/drawing/2014/main" id="{A1447CE9-2024-5244-A8D9-F66522622212}"/>
              </a:ext>
            </a:extLst>
          </p:cNvPr>
          <p:cNvSpPr txBox="1">
            <a:spLocks/>
          </p:cNvSpPr>
          <p:nvPr userDrawn="1"/>
        </p:nvSpPr>
        <p:spPr>
          <a:xfrm>
            <a:off x="304800" y="295773"/>
            <a:ext cx="11480800" cy="64507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 i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9pPr>
          </a:lstStyle>
          <a:p>
            <a:r>
              <a:rPr lang="en-US" sz="3600" dirty="0">
                <a:solidFill>
                  <a:srgbClr val="333333"/>
                </a:solidFill>
                <a:latin typeface="+mj-lt"/>
              </a:rPr>
              <a:t>Session Workbook </a:t>
            </a:r>
          </a:p>
        </p:txBody>
      </p:sp>
      <p:sp>
        <p:nvSpPr>
          <p:cNvPr id="23" name="Content Placeholder 17">
            <a:extLst>
              <a:ext uri="{FF2B5EF4-FFF2-40B4-BE49-F238E27FC236}">
                <a16:creationId xmlns:a16="http://schemas.microsoft.com/office/drawing/2014/main" id="{308167D2-838E-9048-832F-ECFC2C4FE310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973602" y="2113940"/>
            <a:ext cx="5812381" cy="3171794"/>
          </a:xfrm>
          <a:prstGeom prst="rect">
            <a:avLst/>
          </a:prstGeom>
        </p:spPr>
        <p:txBody>
          <a:bodyPr anchor="ctr"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ts val="1000"/>
              </a:spcBef>
              <a:spcAft>
                <a:spcPts val="1800"/>
              </a:spcAft>
              <a:buClr>
                <a:srgbClr val="800000"/>
              </a:buClr>
              <a:buSzPct val="87000"/>
              <a:buFont typeface="ArialUnicodeMS" charset="0"/>
              <a:buNone/>
              <a:tabLst/>
              <a:defRPr lang="en-US" sz="4000" b="1" kern="1200">
                <a:solidFill>
                  <a:srgbClr val="772432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Go to page 0:0</a:t>
            </a:r>
          </a:p>
          <a:p>
            <a:pPr lvl="0"/>
            <a:r>
              <a:rPr lang="en-US" dirty="0"/>
              <a:t>Info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1000"/>
              </a:spcBef>
              <a:spcAft>
                <a:spcPts val="1800"/>
              </a:spcAft>
              <a:buClr>
                <a:srgbClr val="800000"/>
              </a:buClr>
              <a:buSzPct val="87000"/>
              <a:buFont typeface="ArialUnicodeMS" charset="0"/>
              <a:buNone/>
              <a:tabLst/>
              <a:defRPr/>
            </a:pPr>
            <a:r>
              <a:rPr lang="en-US" dirty="0"/>
              <a:t>You have X minutes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E492AD6-78FC-1E43-AD47-619D8EEB0D9D}"/>
              </a:ext>
            </a:extLst>
          </p:cNvPr>
          <p:cNvPicPr>
            <a:picLocks/>
          </p:cNvPicPr>
          <p:nvPr userDrawn="1"/>
        </p:nvPicPr>
        <p:blipFill>
          <a:blip r:embed="rId4"/>
          <a:srcRect/>
          <a:stretch/>
        </p:blipFill>
        <p:spPr>
          <a:xfrm>
            <a:off x="258417" y="6321287"/>
            <a:ext cx="1913253" cy="3817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64239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lete Assess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F4ECD0F-4500-AF42-9CD4-31990AFF1B53}"/>
              </a:ext>
            </a:extLst>
          </p:cNvPr>
          <p:cNvSpPr/>
          <p:nvPr userDrawn="1"/>
        </p:nvSpPr>
        <p:spPr>
          <a:xfrm rot="10800000">
            <a:off x="0" y="0"/>
            <a:ext cx="12204565" cy="6858000"/>
          </a:xfrm>
          <a:prstGeom prst="rect">
            <a:avLst/>
          </a:prstGeom>
          <a:gradFill flip="none" rotWithShape="1">
            <a:gsLst>
              <a:gs pos="0">
                <a:srgbClr val="A9B2B1"/>
              </a:gs>
              <a:gs pos="69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4254ECF-1854-7749-9188-507A08D15ACA}"/>
              </a:ext>
            </a:extLst>
          </p:cNvPr>
          <p:cNvSpPr txBox="1"/>
          <p:nvPr userDrawn="1"/>
        </p:nvSpPr>
        <p:spPr>
          <a:xfrm>
            <a:off x="5973218" y="2484208"/>
            <a:ext cx="5452719" cy="47658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1" i="0" kern="1200" dirty="0">
                <a:solidFill>
                  <a:srgbClr val="7724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Complete Assessment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66ACDEE2-6681-414A-9E6C-5D56735B5C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651657"/>
            <a:ext cx="4544568" cy="4544568"/>
          </a:xfrm>
          <a:prstGeom prst="rect">
            <a:avLst/>
          </a:prstGeom>
        </p:spPr>
      </p:pic>
      <p:sp>
        <p:nvSpPr>
          <p:cNvPr id="27" name="Content Placeholder 17">
            <a:extLst>
              <a:ext uri="{FF2B5EF4-FFF2-40B4-BE49-F238E27FC236}">
                <a16:creationId xmlns:a16="http://schemas.microsoft.com/office/drawing/2014/main" id="{815C748D-1E5A-254A-BC69-A01571FF5E9E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799" y="295772"/>
            <a:ext cx="11484864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1200" dirty="0">
                <a:solidFill>
                  <a:srgbClr val="333333"/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Session Name</a:t>
            </a:r>
          </a:p>
        </p:txBody>
      </p:sp>
      <p:sp>
        <p:nvSpPr>
          <p:cNvPr id="11" name="Content Placeholder 17">
            <a:extLst>
              <a:ext uri="{FF2B5EF4-FFF2-40B4-BE49-F238E27FC236}">
                <a16:creationId xmlns:a16="http://schemas.microsoft.com/office/drawing/2014/main" id="{8005AC7C-3933-C043-8D29-1559E71D0FF6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986540" y="3429000"/>
            <a:ext cx="5812381" cy="2335032"/>
          </a:xfrm>
          <a:prstGeom prst="rect">
            <a:avLst/>
          </a:prstGeom>
        </p:spPr>
        <p:txBody>
          <a:bodyPr anchor="t"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ts val="1000"/>
              </a:spcBef>
              <a:spcAft>
                <a:spcPts val="1800"/>
              </a:spcAft>
              <a:buClr>
                <a:srgbClr val="800000"/>
              </a:buClr>
              <a:buSzPct val="87000"/>
              <a:buFont typeface="ArialUnicodeMS" charset="0"/>
              <a:buNone/>
              <a:tabLst/>
              <a:defRPr lang="en-US" sz="3000" b="0" kern="1200">
                <a:solidFill>
                  <a:srgbClr val="333333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</a:lstStyle>
          <a:p>
            <a:pPr>
              <a:spcBef>
                <a:spcPts val="1000"/>
              </a:spcBef>
              <a:spcAft>
                <a:spcPts val="1800"/>
              </a:spcAft>
            </a:pPr>
            <a:r>
              <a:rPr lang="en-US" dirty="0"/>
              <a:t>Go to page 0:0</a:t>
            </a:r>
          </a:p>
          <a:p>
            <a:pPr>
              <a:spcBef>
                <a:spcPts val="1000"/>
              </a:spcBef>
              <a:spcAft>
                <a:spcPts val="1800"/>
              </a:spcAft>
            </a:pPr>
            <a:r>
              <a:rPr lang="en-US" dirty="0"/>
              <a:t>You have X minutes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5A942D6-8430-924D-A067-CC001B3FA910}"/>
              </a:ext>
            </a:extLst>
          </p:cNvPr>
          <p:cNvPicPr>
            <a:picLocks/>
          </p:cNvPicPr>
          <p:nvPr userDrawn="1"/>
        </p:nvPicPr>
        <p:blipFill>
          <a:blip r:embed="rId4"/>
          <a:srcRect/>
          <a:stretch/>
        </p:blipFill>
        <p:spPr>
          <a:xfrm>
            <a:off x="258417" y="6321287"/>
            <a:ext cx="1913253" cy="381742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792BE03-19FF-460B-81BE-D01F911F0D3A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4278065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1712035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5C7B795B-9762-2942-B3AE-92F6AA726BD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3748"/>
            <a:ext cx="12192000" cy="685425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Add Image Here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1135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5C7B795B-9762-2942-B3AE-92F6AA726BD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20877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Add Image Here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44238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 - Group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5C7B795B-9762-2942-B3AE-92F6AA726BD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20877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Add Image Here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64B813E-228F-B743-B972-945CE07F2AF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D756759-E44F-0A4D-A48F-0BDC0A54921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DA49448-9109-E644-8459-20A7782B44A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09793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 - Hand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5C7B795B-9762-2942-B3AE-92F6AA726BD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20877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Add Image Here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BB8B1D-B0E1-7D47-B45F-7628ADCF542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CD3460D-7D62-4246-880B-0B21B699C4A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4A3DDB9-9BB4-C043-90AC-DB92E8340B0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56914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 - Instru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5C7B795B-9762-2942-B3AE-92F6AA726BD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20877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Add Image Here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BEAC566-F6BE-134C-AB00-5B85493A1F9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DF68A81-4920-4142-B99F-36E1779D1E6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25399BB-6A18-8549-B2F4-B477F3A3619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11511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ine Header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ontent Placeholder 17">
            <a:extLst>
              <a:ext uri="{FF2B5EF4-FFF2-40B4-BE49-F238E27FC236}">
                <a16:creationId xmlns:a16="http://schemas.microsoft.com/office/drawing/2014/main" id="{C56AC9FB-F98D-074D-B659-7A68BB3B780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799" y="295772"/>
            <a:ext cx="11484864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+mj-lt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0F3BCD8-6EEB-F04F-8BA0-1F8738FB02CB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309163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ine Header - copy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23">
            <a:extLst>
              <a:ext uri="{FF2B5EF4-FFF2-40B4-BE49-F238E27FC236}">
                <a16:creationId xmlns:a16="http://schemas.microsoft.com/office/drawing/2014/main" id="{7E7BD785-B192-0E40-8373-5127BF262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59" y="1576754"/>
            <a:ext cx="11484864" cy="6492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Content Placeholder 17">
            <a:extLst>
              <a:ext uri="{FF2B5EF4-FFF2-40B4-BE49-F238E27FC236}">
                <a16:creationId xmlns:a16="http://schemas.microsoft.com/office/drawing/2014/main" id="{C56AC9FB-F98D-074D-B659-7A68BB3B780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799" y="295772"/>
            <a:ext cx="11484864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+mj-lt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0F3BCD8-6EEB-F04F-8BA0-1F8738FB02CB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493469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-dark bkgd Session List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67CE444B-9697-644A-86A0-CCD077EC51AA}"/>
              </a:ext>
            </a:extLst>
          </p:cNvPr>
          <p:cNvSpPr/>
          <p:nvPr userDrawn="1"/>
        </p:nvSpPr>
        <p:spPr>
          <a:xfrm rot="10800000">
            <a:off x="0" y="0"/>
            <a:ext cx="12204565" cy="6858000"/>
          </a:xfrm>
          <a:prstGeom prst="rect">
            <a:avLst/>
          </a:prstGeom>
          <a:gradFill flip="none" rotWithShape="1">
            <a:gsLst>
              <a:gs pos="0">
                <a:srgbClr val="A9B2B1"/>
              </a:gs>
              <a:gs pos="69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42B321F-FB33-1742-A6B9-F3E79553D059}"/>
              </a:ext>
            </a:extLst>
          </p:cNvPr>
          <p:cNvPicPr>
            <a:picLocks/>
          </p:cNvPicPr>
          <p:nvPr userDrawn="1"/>
        </p:nvPicPr>
        <p:blipFill>
          <a:blip r:embed="rId3"/>
          <a:srcRect/>
          <a:stretch/>
        </p:blipFill>
        <p:spPr>
          <a:xfrm>
            <a:off x="4494724" y="890343"/>
            <a:ext cx="3202552" cy="638989"/>
          </a:xfrm>
          <a:prstGeom prst="rect">
            <a:avLst/>
          </a:prstGeom>
        </p:spPr>
      </p:pic>
      <p:sp>
        <p:nvSpPr>
          <p:cNvPr id="14" name="Title 9"/>
          <p:cNvSpPr>
            <a:spLocks noGrp="1"/>
          </p:cNvSpPr>
          <p:nvPr>
            <p:ph type="title" hasCustomPrompt="1"/>
          </p:nvPr>
        </p:nvSpPr>
        <p:spPr>
          <a:xfrm>
            <a:off x="838200" y="2293833"/>
            <a:ext cx="10515600" cy="863582"/>
          </a:xfrm>
          <a:prstGeom prst="rect">
            <a:avLst/>
          </a:prstGeom>
        </p:spPr>
        <p:txBody>
          <a:bodyPr/>
          <a:lstStyle>
            <a:lvl1pPr algn="ctr">
              <a:defRPr sz="4500">
                <a:solidFill>
                  <a:srgbClr val="333333"/>
                </a:solidFill>
                <a:latin typeface="+mj-lt"/>
                <a:ea typeface="Myriad Pro" charset="0"/>
                <a:cs typeface="Myriad Pro" charset="0"/>
              </a:defRPr>
            </a:lvl1pPr>
          </a:lstStyle>
          <a:p>
            <a:r>
              <a:rPr lang="en-US" dirty="0"/>
              <a:t>Click to Edit Session Title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018D244-C962-EF4F-BA27-A14967B53C5C}"/>
              </a:ext>
            </a:extLst>
          </p:cNvPr>
          <p:cNvCxnSpPr/>
          <p:nvPr userDrawn="1"/>
        </p:nvCxnSpPr>
        <p:spPr>
          <a:xfrm>
            <a:off x="1422400" y="1917401"/>
            <a:ext cx="9347200" cy="0"/>
          </a:xfrm>
          <a:prstGeom prst="line">
            <a:avLst/>
          </a:prstGeom>
          <a:ln>
            <a:solidFill>
              <a:srgbClr val="3333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17">
            <a:extLst>
              <a:ext uri="{FF2B5EF4-FFF2-40B4-BE49-F238E27FC236}">
                <a16:creationId xmlns:a16="http://schemas.microsoft.com/office/drawing/2014/main" id="{9E5327BE-6B83-9E46-A057-9BB90418B7D1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2197100" y="3255386"/>
            <a:ext cx="7797800" cy="6661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aseline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Session #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78818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ine Header - copy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23">
            <a:extLst>
              <a:ext uri="{FF2B5EF4-FFF2-40B4-BE49-F238E27FC236}">
                <a16:creationId xmlns:a16="http://schemas.microsoft.com/office/drawing/2014/main" id="{7E7BD785-B192-0E40-8373-5127BF262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59" y="1830169"/>
            <a:ext cx="5782441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Content Placeholder 17">
            <a:extLst>
              <a:ext uri="{FF2B5EF4-FFF2-40B4-BE49-F238E27FC236}">
                <a16:creationId xmlns:a16="http://schemas.microsoft.com/office/drawing/2014/main" id="{C56AC9FB-F98D-074D-B659-7A68BB3B780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799" y="295772"/>
            <a:ext cx="11484864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0F3BCD8-6EEB-F04F-8BA0-1F8738FB02CB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734229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ine Header - copy left - group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23">
            <a:extLst>
              <a:ext uri="{FF2B5EF4-FFF2-40B4-BE49-F238E27FC236}">
                <a16:creationId xmlns:a16="http://schemas.microsoft.com/office/drawing/2014/main" id="{7E7BD785-B192-0E40-8373-5127BF262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59" y="1830169"/>
            <a:ext cx="5782441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Content Placeholder 17">
            <a:extLst>
              <a:ext uri="{FF2B5EF4-FFF2-40B4-BE49-F238E27FC236}">
                <a16:creationId xmlns:a16="http://schemas.microsoft.com/office/drawing/2014/main" id="{C56AC9FB-F98D-074D-B659-7A68BB3B780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799" y="295772"/>
            <a:ext cx="11484864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0F3BCD8-6EEB-F04F-8BA0-1F8738FB02CB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6A8790FC-99E7-CC48-A6E1-EFB120F22B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5D107E5-E566-9042-8056-6C97F1C8F87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61E1D28-2D0E-5B4A-8E66-5A2B103EE5A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84888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 Line Header - copy left - handou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FB4E1AD4-B7C4-CE42-B698-489EA0BA31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82B4E96-A1D7-6D44-AEB6-6606D96264A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B8D8E08-2BB9-2346-AA89-DAA47C62457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19" name="Text Placeholder 23">
            <a:extLst>
              <a:ext uri="{FF2B5EF4-FFF2-40B4-BE49-F238E27FC236}">
                <a16:creationId xmlns:a16="http://schemas.microsoft.com/office/drawing/2014/main" id="{7E7BD785-B192-0E40-8373-5127BF262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59" y="1830169"/>
            <a:ext cx="5782441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Content Placeholder 17">
            <a:extLst>
              <a:ext uri="{FF2B5EF4-FFF2-40B4-BE49-F238E27FC236}">
                <a16:creationId xmlns:a16="http://schemas.microsoft.com/office/drawing/2014/main" id="{C56AC9FB-F98D-074D-B659-7A68BB3B780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799" y="295772"/>
            <a:ext cx="11484864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0F3BCD8-6EEB-F04F-8BA0-1F8738FB02CB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058154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1 Line Header - copy left - instru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23">
            <a:extLst>
              <a:ext uri="{FF2B5EF4-FFF2-40B4-BE49-F238E27FC236}">
                <a16:creationId xmlns:a16="http://schemas.microsoft.com/office/drawing/2014/main" id="{7E7BD785-B192-0E40-8373-5127BF262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59" y="1830169"/>
            <a:ext cx="5782441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Content Placeholder 17">
            <a:extLst>
              <a:ext uri="{FF2B5EF4-FFF2-40B4-BE49-F238E27FC236}">
                <a16:creationId xmlns:a16="http://schemas.microsoft.com/office/drawing/2014/main" id="{C56AC9FB-F98D-074D-B659-7A68BB3B780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799" y="295772"/>
            <a:ext cx="11484864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0F3BCD8-6EEB-F04F-8BA0-1F8738FB02CB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99E4A4DF-7A5E-8B4E-90E6-31B7557EAA0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8E8AB38-9192-4F4F-8793-FC6823BB230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A9FA102-DAD4-5042-BBB4-47334DAEED9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26020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ine Header - copy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ontent Placeholder 17">
            <a:extLst>
              <a:ext uri="{FF2B5EF4-FFF2-40B4-BE49-F238E27FC236}">
                <a16:creationId xmlns:a16="http://schemas.microsoft.com/office/drawing/2014/main" id="{C56AC9FB-F98D-074D-B659-7A68BB3B780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799" y="295772"/>
            <a:ext cx="11484864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0F3BCD8-6EEB-F04F-8BA0-1F8738FB02CB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23">
            <a:extLst>
              <a:ext uri="{FF2B5EF4-FFF2-40B4-BE49-F238E27FC236}">
                <a16:creationId xmlns:a16="http://schemas.microsoft.com/office/drawing/2014/main" id="{044FAFEA-2B00-A14B-B6E0-0F6070798E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04254" y="1219410"/>
            <a:ext cx="5685410" cy="46935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47531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ine Header - copy left -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23">
            <a:extLst>
              <a:ext uri="{FF2B5EF4-FFF2-40B4-BE49-F238E27FC236}">
                <a16:creationId xmlns:a16="http://schemas.microsoft.com/office/drawing/2014/main" id="{7E7BD785-B192-0E40-8373-5127BF262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489364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1" name="Content Placeholder 17">
            <a:extLst>
              <a:ext uri="{FF2B5EF4-FFF2-40B4-BE49-F238E27FC236}">
                <a16:creationId xmlns:a16="http://schemas.microsoft.com/office/drawing/2014/main" id="{C56AC9FB-F98D-074D-B659-7A68BB3B780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799" y="295772"/>
            <a:ext cx="5498125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Picture Placeholder 1">
            <a:extLst>
              <a:ext uri="{FF2B5EF4-FFF2-40B4-BE49-F238E27FC236}">
                <a16:creationId xmlns:a16="http://schemas.microsoft.com/office/drawing/2014/main" id="{D2C28D11-6FF0-6842-811C-B938D0B834D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5580" y="-1"/>
            <a:ext cx="6096000" cy="62087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800" kern="1200" dirty="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</a:lstStyle>
          <a:p>
            <a:pPr marL="457200" lvl="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Click to edit for photo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5A8C5F6-FC71-7744-B99B-62FA2548C09B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648695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ine Header - copy left - image right - group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23">
            <a:extLst>
              <a:ext uri="{FF2B5EF4-FFF2-40B4-BE49-F238E27FC236}">
                <a16:creationId xmlns:a16="http://schemas.microsoft.com/office/drawing/2014/main" id="{7E7BD785-B192-0E40-8373-5127BF262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Content Placeholder 17">
            <a:extLst>
              <a:ext uri="{FF2B5EF4-FFF2-40B4-BE49-F238E27FC236}">
                <a16:creationId xmlns:a16="http://schemas.microsoft.com/office/drawing/2014/main" id="{C56AC9FB-F98D-074D-B659-7A68BB3B780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5220" y="245124"/>
            <a:ext cx="5513690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1401A70-69FC-E049-9B9B-D990AF41B3DC}"/>
              </a:ext>
            </a:extLst>
          </p:cNvPr>
          <p:cNvCxnSpPr/>
          <p:nvPr userDrawn="1"/>
        </p:nvCxnSpPr>
        <p:spPr>
          <a:xfrm>
            <a:off x="419463" y="1133571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0B64EDEC-81FB-6D47-821F-53CBF753A15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70CB42A-D46F-774E-AEF4-0C8EF27C50B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D0EC4E4-7CEE-B347-8676-9A148FB0F53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13" name="Picture Placeholder 1">
            <a:extLst>
              <a:ext uri="{FF2B5EF4-FFF2-40B4-BE49-F238E27FC236}">
                <a16:creationId xmlns:a16="http://schemas.microsoft.com/office/drawing/2014/main" id="{D51A42A8-EBAA-564C-9E09-4C7D4E5A131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5580" y="-1"/>
            <a:ext cx="6096000" cy="62087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800" kern="1200" dirty="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</a:lstStyle>
          <a:p>
            <a:pPr marL="457200" lvl="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Click to edit for photo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8585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 Line Header - copy left - image right - handou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23">
            <a:extLst>
              <a:ext uri="{FF2B5EF4-FFF2-40B4-BE49-F238E27FC236}">
                <a16:creationId xmlns:a16="http://schemas.microsoft.com/office/drawing/2014/main" id="{7E7BD785-B192-0E40-8373-5127BF262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Content Placeholder 17">
            <a:extLst>
              <a:ext uri="{FF2B5EF4-FFF2-40B4-BE49-F238E27FC236}">
                <a16:creationId xmlns:a16="http://schemas.microsoft.com/office/drawing/2014/main" id="{C56AC9FB-F98D-074D-B659-7A68BB3B780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295772"/>
            <a:ext cx="5513690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1401A70-69FC-E049-9B9B-D990AF41B3DC}"/>
              </a:ext>
            </a:extLst>
          </p:cNvPr>
          <p:cNvCxnSpPr/>
          <p:nvPr userDrawn="1"/>
        </p:nvCxnSpPr>
        <p:spPr>
          <a:xfrm>
            <a:off x="313560" y="1211948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Picture Placeholder 1">
            <a:extLst>
              <a:ext uri="{FF2B5EF4-FFF2-40B4-BE49-F238E27FC236}">
                <a16:creationId xmlns:a16="http://schemas.microsoft.com/office/drawing/2014/main" id="{D51A42A8-EBAA-564C-9E09-4C7D4E5A131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5580" y="-1"/>
            <a:ext cx="6096000" cy="62087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800" kern="1200" dirty="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</a:lstStyle>
          <a:p>
            <a:pPr marL="457200" lvl="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Click to edit for photo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44CAFE1-7894-6145-9B8B-7A380CCFE0E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1639BBF-766E-3745-9780-D4DD38F253F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244B1C0-8EA8-B04C-8961-BC1DE0E738D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53416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1 Line Header - copy left - image right - instru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23">
            <a:extLst>
              <a:ext uri="{FF2B5EF4-FFF2-40B4-BE49-F238E27FC236}">
                <a16:creationId xmlns:a16="http://schemas.microsoft.com/office/drawing/2014/main" id="{7E7BD785-B192-0E40-8373-5127BF262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Content Placeholder 17">
            <a:extLst>
              <a:ext uri="{FF2B5EF4-FFF2-40B4-BE49-F238E27FC236}">
                <a16:creationId xmlns:a16="http://schemas.microsoft.com/office/drawing/2014/main" id="{C56AC9FB-F98D-074D-B659-7A68BB3B780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295772"/>
            <a:ext cx="5513690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1401A70-69FC-E049-9B9B-D990AF41B3DC}"/>
              </a:ext>
            </a:extLst>
          </p:cNvPr>
          <p:cNvCxnSpPr/>
          <p:nvPr userDrawn="1"/>
        </p:nvCxnSpPr>
        <p:spPr>
          <a:xfrm>
            <a:off x="406400" y="1185823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Picture Placeholder 1">
            <a:extLst>
              <a:ext uri="{FF2B5EF4-FFF2-40B4-BE49-F238E27FC236}">
                <a16:creationId xmlns:a16="http://schemas.microsoft.com/office/drawing/2014/main" id="{D51A42A8-EBAA-564C-9E09-4C7D4E5A131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5580" y="-1"/>
            <a:ext cx="6096000" cy="62087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800" kern="1200" dirty="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</a:lstStyle>
          <a:p>
            <a:pPr marL="457200" lvl="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Click to edit for photo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95A8695-BE8D-F846-8665-FB53CC97BB1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32A9DBE-0FDF-1842-AE35-E533ACE9DCC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2A3B99D-0B4C-7D49-8100-9DC71E59B63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19133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ine Header - copy left -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23">
            <a:extLst>
              <a:ext uri="{FF2B5EF4-FFF2-40B4-BE49-F238E27FC236}">
                <a16:creationId xmlns:a16="http://schemas.microsoft.com/office/drawing/2014/main" id="{7E7BD785-B192-0E40-8373-5127BF262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2030887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spcBef>
                <a:spcPts val="0"/>
              </a:spcBef>
              <a:spcAft>
                <a:spcPts val="3000"/>
              </a:spcAft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Content Placeholder 17">
            <a:extLst>
              <a:ext uri="{FF2B5EF4-FFF2-40B4-BE49-F238E27FC236}">
                <a16:creationId xmlns:a16="http://schemas.microsoft.com/office/drawing/2014/main" id="{C56AC9FB-F98D-074D-B659-7A68BB3B7807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800" y="295771"/>
            <a:ext cx="5513690" cy="118529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Click to edit for longer titles</a:t>
            </a:r>
          </a:p>
        </p:txBody>
      </p:sp>
      <p:sp>
        <p:nvSpPr>
          <p:cNvPr id="13" name="Picture Placeholder 1">
            <a:extLst>
              <a:ext uri="{FF2B5EF4-FFF2-40B4-BE49-F238E27FC236}">
                <a16:creationId xmlns:a16="http://schemas.microsoft.com/office/drawing/2014/main" id="{D51A42A8-EBAA-564C-9E09-4C7D4E5A131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5580" y="-1"/>
            <a:ext cx="6096000" cy="62087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800" kern="1200" dirty="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</a:lstStyle>
          <a:p>
            <a:pPr marL="457200" lvl="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Click to edit for photo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0AEA51F-D7FA-2648-A164-929390FD5CB2}"/>
              </a:ext>
            </a:extLst>
          </p:cNvPr>
          <p:cNvCxnSpPr/>
          <p:nvPr userDrawn="1"/>
        </p:nvCxnSpPr>
        <p:spPr>
          <a:xfrm>
            <a:off x="406400" y="1584847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820490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-dark 2 Lines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2AD82BE-C1C6-144C-AE68-B467DB01763D}"/>
              </a:ext>
            </a:extLst>
          </p:cNvPr>
          <p:cNvSpPr/>
          <p:nvPr userDrawn="1"/>
        </p:nvSpPr>
        <p:spPr>
          <a:xfrm rot="10800000">
            <a:off x="0" y="0"/>
            <a:ext cx="12204565" cy="6858000"/>
          </a:xfrm>
          <a:prstGeom prst="rect">
            <a:avLst/>
          </a:prstGeom>
          <a:gradFill flip="none" rotWithShape="1">
            <a:gsLst>
              <a:gs pos="0">
                <a:srgbClr val="A9B2B1"/>
              </a:gs>
              <a:gs pos="69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9"/>
          <p:cNvSpPr>
            <a:spLocks noGrp="1"/>
          </p:cNvSpPr>
          <p:nvPr>
            <p:ph type="title" hasCustomPrompt="1"/>
          </p:nvPr>
        </p:nvSpPr>
        <p:spPr>
          <a:xfrm>
            <a:off x="838200" y="1825307"/>
            <a:ext cx="10515600" cy="1402841"/>
          </a:xfrm>
          <a:prstGeom prst="rect">
            <a:avLst/>
          </a:prstGeom>
        </p:spPr>
        <p:txBody>
          <a:bodyPr/>
          <a:lstStyle>
            <a:lvl1pPr algn="ctr">
              <a:defRPr sz="4500">
                <a:solidFill>
                  <a:srgbClr val="333333"/>
                </a:solidFill>
                <a:latin typeface="+mj-lt"/>
                <a:ea typeface="Myriad Pro" charset="0"/>
                <a:cs typeface="Myriad Pro" charset="0"/>
              </a:defRPr>
            </a:lvl1pPr>
          </a:lstStyle>
          <a:p>
            <a:r>
              <a:rPr lang="en-US" dirty="0"/>
              <a:t>Click to Edit Session Title</a:t>
            </a:r>
            <a:br>
              <a:rPr lang="en-US" dirty="0"/>
            </a:br>
            <a:r>
              <a:rPr lang="en-US" dirty="0"/>
              <a:t>Two Lines</a:t>
            </a:r>
          </a:p>
        </p:txBody>
      </p:sp>
      <p:sp>
        <p:nvSpPr>
          <p:cNvPr id="12" name="Content Placeholder 17">
            <a:extLst>
              <a:ext uri="{FF2B5EF4-FFF2-40B4-BE49-F238E27FC236}">
                <a16:creationId xmlns:a16="http://schemas.microsoft.com/office/drawing/2014/main" id="{60F0A595-C69A-A44F-ABDF-2CABF2A9C7E8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2197100" y="3354783"/>
            <a:ext cx="7797800" cy="6661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aseline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Session #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4D657F4-55C8-D141-8E59-F0727A5E7326}"/>
              </a:ext>
            </a:extLst>
          </p:cNvPr>
          <p:cNvCxnSpPr/>
          <p:nvPr userDrawn="1"/>
        </p:nvCxnSpPr>
        <p:spPr>
          <a:xfrm>
            <a:off x="1422400" y="1570566"/>
            <a:ext cx="9347200" cy="0"/>
          </a:xfrm>
          <a:prstGeom prst="line">
            <a:avLst/>
          </a:prstGeom>
          <a:ln>
            <a:solidFill>
              <a:srgbClr val="3333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9005D0E1-91E7-5643-89E2-98E2F806077F}"/>
              </a:ext>
            </a:extLst>
          </p:cNvPr>
          <p:cNvPicPr>
            <a:picLocks/>
          </p:cNvPicPr>
          <p:nvPr userDrawn="1"/>
        </p:nvPicPr>
        <p:blipFill>
          <a:blip r:embed="rId3"/>
          <a:srcRect/>
          <a:stretch/>
        </p:blipFill>
        <p:spPr>
          <a:xfrm>
            <a:off x="4494724" y="511316"/>
            <a:ext cx="3202552" cy="6389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43600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ine Header - copy left - image right - group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23">
            <a:extLst>
              <a:ext uri="{FF2B5EF4-FFF2-40B4-BE49-F238E27FC236}">
                <a16:creationId xmlns:a16="http://schemas.microsoft.com/office/drawing/2014/main" id="{7E7BD785-B192-0E40-8373-5127BF262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2030887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spcBef>
                <a:spcPts val="0"/>
              </a:spcBef>
              <a:spcAft>
                <a:spcPts val="3000"/>
              </a:spcAft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Content Placeholder 17">
            <a:extLst>
              <a:ext uri="{FF2B5EF4-FFF2-40B4-BE49-F238E27FC236}">
                <a16:creationId xmlns:a16="http://schemas.microsoft.com/office/drawing/2014/main" id="{C56AC9FB-F98D-074D-B659-7A68BB3B7807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800" y="295771"/>
            <a:ext cx="5513690" cy="118529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Click to edit for longer titles</a:t>
            </a:r>
          </a:p>
        </p:txBody>
      </p:sp>
      <p:sp>
        <p:nvSpPr>
          <p:cNvPr id="13" name="Picture Placeholder 1">
            <a:extLst>
              <a:ext uri="{FF2B5EF4-FFF2-40B4-BE49-F238E27FC236}">
                <a16:creationId xmlns:a16="http://schemas.microsoft.com/office/drawing/2014/main" id="{D51A42A8-EBAA-564C-9E09-4C7D4E5A131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5580" y="-1"/>
            <a:ext cx="6096000" cy="62087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800" kern="1200" dirty="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</a:lstStyle>
          <a:p>
            <a:pPr marL="457200" lvl="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Click to edit for photo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0AEA51F-D7FA-2648-A164-929390FD5CB2}"/>
              </a:ext>
            </a:extLst>
          </p:cNvPr>
          <p:cNvCxnSpPr/>
          <p:nvPr userDrawn="1"/>
        </p:nvCxnSpPr>
        <p:spPr>
          <a:xfrm>
            <a:off x="406400" y="1584847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D6141078-0AFF-144A-82B4-EC5B145DFA3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1178637-70FF-3449-BA53-D2B0717389F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F9F205F-30DC-054B-9135-EC2CAFFE061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40734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 Line Header - copy left - image right - handou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23">
            <a:extLst>
              <a:ext uri="{FF2B5EF4-FFF2-40B4-BE49-F238E27FC236}">
                <a16:creationId xmlns:a16="http://schemas.microsoft.com/office/drawing/2014/main" id="{7E7BD785-B192-0E40-8373-5127BF262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2030887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spcBef>
                <a:spcPts val="0"/>
              </a:spcBef>
              <a:spcAft>
                <a:spcPts val="3000"/>
              </a:spcAft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Content Placeholder 17">
            <a:extLst>
              <a:ext uri="{FF2B5EF4-FFF2-40B4-BE49-F238E27FC236}">
                <a16:creationId xmlns:a16="http://schemas.microsoft.com/office/drawing/2014/main" id="{C56AC9FB-F98D-074D-B659-7A68BB3B7807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800" y="295771"/>
            <a:ext cx="5513690" cy="118529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Click to edit for longer titles</a:t>
            </a:r>
          </a:p>
        </p:txBody>
      </p:sp>
      <p:sp>
        <p:nvSpPr>
          <p:cNvPr id="13" name="Picture Placeholder 1">
            <a:extLst>
              <a:ext uri="{FF2B5EF4-FFF2-40B4-BE49-F238E27FC236}">
                <a16:creationId xmlns:a16="http://schemas.microsoft.com/office/drawing/2014/main" id="{D51A42A8-EBAA-564C-9E09-4C7D4E5A131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5580" y="-1"/>
            <a:ext cx="6096000" cy="62087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800" kern="1200" dirty="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</a:lstStyle>
          <a:p>
            <a:pPr marL="457200" lvl="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Click to edit for photo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0AEA51F-D7FA-2648-A164-929390FD5CB2}"/>
              </a:ext>
            </a:extLst>
          </p:cNvPr>
          <p:cNvCxnSpPr/>
          <p:nvPr userDrawn="1"/>
        </p:nvCxnSpPr>
        <p:spPr>
          <a:xfrm>
            <a:off x="406400" y="1584847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527FD169-A85C-474F-80C8-4098EFD0917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C90DBC0-D7D6-584B-A93F-D102427C3F0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1763CC-DD51-0F4D-AE81-ACB231C4F43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78357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2 Line Header - copy left - image right - instru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23">
            <a:extLst>
              <a:ext uri="{FF2B5EF4-FFF2-40B4-BE49-F238E27FC236}">
                <a16:creationId xmlns:a16="http://schemas.microsoft.com/office/drawing/2014/main" id="{7E7BD785-B192-0E40-8373-5127BF262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2030887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spcBef>
                <a:spcPts val="0"/>
              </a:spcBef>
              <a:spcAft>
                <a:spcPts val="3000"/>
              </a:spcAft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Content Placeholder 17">
            <a:extLst>
              <a:ext uri="{FF2B5EF4-FFF2-40B4-BE49-F238E27FC236}">
                <a16:creationId xmlns:a16="http://schemas.microsoft.com/office/drawing/2014/main" id="{C56AC9FB-F98D-074D-B659-7A68BB3B7807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800" y="295771"/>
            <a:ext cx="5513690" cy="118529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Click to edit for longer titles</a:t>
            </a:r>
          </a:p>
        </p:txBody>
      </p:sp>
      <p:sp>
        <p:nvSpPr>
          <p:cNvPr id="13" name="Picture Placeholder 1">
            <a:extLst>
              <a:ext uri="{FF2B5EF4-FFF2-40B4-BE49-F238E27FC236}">
                <a16:creationId xmlns:a16="http://schemas.microsoft.com/office/drawing/2014/main" id="{D51A42A8-EBAA-564C-9E09-4C7D4E5A131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5580" y="-1"/>
            <a:ext cx="6096000" cy="62087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800" kern="1200" dirty="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</a:lstStyle>
          <a:p>
            <a:pPr marL="457200" lvl="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Click to edit for photo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0AEA51F-D7FA-2648-A164-929390FD5CB2}"/>
              </a:ext>
            </a:extLst>
          </p:cNvPr>
          <p:cNvCxnSpPr/>
          <p:nvPr userDrawn="1"/>
        </p:nvCxnSpPr>
        <p:spPr>
          <a:xfrm>
            <a:off x="406400" y="1584847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C4FF5A00-56BD-5A48-8548-0C2D4A4BA59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88D8567-3272-B445-A0F1-1B4222E0551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1059861-57B6-C049-98EA-BD6DAAC06DB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76379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ign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">
            <a:extLst>
              <a:ext uri="{FF2B5EF4-FFF2-40B4-BE49-F238E27FC236}">
                <a16:creationId xmlns:a16="http://schemas.microsoft.com/office/drawing/2014/main" id="{2681AE06-9DF6-4FAF-A671-AA1A6DE2344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20877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Add Image Here</a:t>
            </a:r>
          </a:p>
        </p:txBody>
      </p: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81C76286-663E-1E4D-BA3C-3D38D9059B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F95511-1383-7F40-B122-BB50A232E969}" type="slidenum">
              <a:rPr lang="en-US" smtClean="0"/>
              <a:t>‹#›</a:t>
            </a:fld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9A6651E-E38A-574D-B65C-051784F96710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Content Placeholder 17">
            <a:extLst>
              <a:ext uri="{FF2B5EF4-FFF2-40B4-BE49-F238E27FC236}">
                <a16:creationId xmlns:a16="http://schemas.microsoft.com/office/drawing/2014/main" id="{815C748D-1E5A-254A-BC69-A01571FF5E9E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799" y="295772"/>
            <a:ext cx="11484864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1200" dirty="0">
                <a:solidFill>
                  <a:srgbClr val="333333"/>
                </a:solidFill>
                <a:latin typeface="+mj-lt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Session Name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37056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ign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227FF2C4-9C9B-7845-B7EA-BE3F63EDBCD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295772"/>
            <a:ext cx="5513690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EE5FCA-4B71-7745-A584-EDD24F14AB46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005338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struction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67446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marL="571500" indent="-571500">
              <a:buFont typeface="+mj-lt"/>
              <a:buAutoNum type="arabicPeriod"/>
            </a:pPr>
            <a:r>
              <a:rPr lang="en-US" dirty="0"/>
              <a:t>Instruction 1</a:t>
            </a:r>
          </a:p>
          <a:p>
            <a:pPr marL="571500" indent="-571500">
              <a:buFont typeface="+mj-lt"/>
              <a:buAutoNum type="arabicPeriod"/>
            </a:pPr>
            <a:r>
              <a:rPr lang="en-US" dirty="0"/>
              <a:t>Instruction 2</a:t>
            </a:r>
          </a:p>
          <a:p>
            <a:pPr marL="571500" indent="-571500">
              <a:buFont typeface="+mj-lt"/>
              <a:buAutoNum type="arabicPeriod"/>
            </a:pPr>
            <a:r>
              <a:rPr lang="en-US" dirty="0"/>
              <a:t>Instruction 3</a:t>
            </a:r>
          </a:p>
          <a:p>
            <a:pPr marL="571500" indent="-571500">
              <a:buFont typeface="+mj-lt"/>
              <a:buAutoNum type="arabicPeriod"/>
            </a:pPr>
            <a:r>
              <a:rPr lang="en-US" dirty="0"/>
              <a:t>Instruction 4</a:t>
            </a:r>
          </a:p>
          <a:p>
            <a:pPr marL="571500" indent="-571500">
              <a:buFont typeface="+mj-lt"/>
              <a:buAutoNum type="arabicPeriod"/>
            </a:pPr>
            <a:r>
              <a:rPr lang="en-US" dirty="0"/>
              <a:t>Instruction 5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227FF2C4-9C9B-7845-B7EA-BE3F63EDBCD6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800" y="295772"/>
            <a:ext cx="5513690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Instruction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EE5FCA-4B71-7745-A584-EDD24F14AB46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522712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ne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227FF2C4-9C9B-7845-B7EA-BE3F63EDBCD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295772"/>
            <a:ext cx="5513690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EE5FCA-4B71-7745-A584-EDD24F14AB46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CCD0F799-051D-0544-80F4-5D4EF4E1E0A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8164614" y="1422535"/>
            <a:ext cx="2205070" cy="335372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EAC515F-90E7-2141-82EE-363EF7808E8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E38E137-831E-154E-BDA6-8FF9B6814F7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3586FC2-2CF1-C941-9104-579172D01B9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19477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ne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CD0F799-051D-0544-80F4-5D4EF4E1E0A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8164614" y="1422535"/>
            <a:ext cx="2205070" cy="335372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EAC515F-90E7-2141-82EE-363EF7808E8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E38E137-831E-154E-BDA6-8FF9B6814F7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3586FC2-2CF1-C941-9104-579172D01B9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11" name="Content Placeholder 17">
            <a:extLst>
              <a:ext uri="{FF2B5EF4-FFF2-40B4-BE49-F238E27FC236}">
                <a16:creationId xmlns:a16="http://schemas.microsoft.com/office/drawing/2014/main" id="{B3518CC6-D5AF-4EFC-BFFC-3A2CF1128F12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800" y="295771"/>
            <a:ext cx="5513690" cy="118529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Click to edit for longer titles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57F84EC-F907-4788-BF83-7755AE852E7A}"/>
              </a:ext>
            </a:extLst>
          </p:cNvPr>
          <p:cNvCxnSpPr/>
          <p:nvPr userDrawn="1"/>
        </p:nvCxnSpPr>
        <p:spPr>
          <a:xfrm>
            <a:off x="406400" y="1584847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448787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227FF2C4-9C9B-7845-B7EA-BE3F63EDBCD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295772"/>
            <a:ext cx="5513690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EE5FCA-4B71-7745-A584-EDD24F14AB46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9F21FA19-C554-4F4D-9AF3-AF721F1EF8E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8396381" y="735241"/>
            <a:ext cx="1495238" cy="473828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CFE9EA3-5298-6E4F-B351-8509284C676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78D409D-7E04-A741-90A5-381A5751116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FC83179-CD24-AC4D-83D7-D85AB2E858A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02738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F21FA19-C554-4F4D-9AF3-AF721F1EF8E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8396381" y="735241"/>
            <a:ext cx="1495238" cy="473828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CFE9EA3-5298-6E4F-B351-8509284C676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78D409D-7E04-A741-90A5-381A5751116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FC83179-CD24-AC4D-83D7-D85AB2E858A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11" name="Content Placeholder 17">
            <a:extLst>
              <a:ext uri="{FF2B5EF4-FFF2-40B4-BE49-F238E27FC236}">
                <a16:creationId xmlns:a16="http://schemas.microsoft.com/office/drawing/2014/main" id="{CBA766D0-889A-40B5-B109-2D8417B6C03A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800" y="295771"/>
            <a:ext cx="5513690" cy="118529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Click to edit for longer titles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F7844AE-23D6-4E92-BFD6-F0098ABEDD2C}"/>
              </a:ext>
            </a:extLst>
          </p:cNvPr>
          <p:cNvCxnSpPr/>
          <p:nvPr userDrawn="1"/>
        </p:nvCxnSpPr>
        <p:spPr>
          <a:xfrm>
            <a:off x="406400" y="1584847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900284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-dark 2 Lines 2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C6F667DD-2C83-6444-A630-A0860CBB41D8}"/>
              </a:ext>
            </a:extLst>
          </p:cNvPr>
          <p:cNvSpPr/>
          <p:nvPr userDrawn="1"/>
        </p:nvSpPr>
        <p:spPr>
          <a:xfrm rot="10800000">
            <a:off x="0" y="0"/>
            <a:ext cx="12204565" cy="6858000"/>
          </a:xfrm>
          <a:prstGeom prst="rect">
            <a:avLst/>
          </a:prstGeom>
          <a:gradFill flip="none" rotWithShape="1">
            <a:gsLst>
              <a:gs pos="0">
                <a:srgbClr val="A9B2B1"/>
              </a:gs>
              <a:gs pos="69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9"/>
          <p:cNvSpPr>
            <a:spLocks noGrp="1"/>
          </p:cNvSpPr>
          <p:nvPr>
            <p:ph type="title" hasCustomPrompt="1"/>
          </p:nvPr>
        </p:nvSpPr>
        <p:spPr>
          <a:xfrm>
            <a:off x="838200" y="1825307"/>
            <a:ext cx="10515600" cy="1402841"/>
          </a:xfrm>
          <a:prstGeom prst="rect">
            <a:avLst/>
          </a:prstGeom>
        </p:spPr>
        <p:txBody>
          <a:bodyPr/>
          <a:lstStyle>
            <a:lvl1pPr algn="ctr">
              <a:defRPr sz="4500">
                <a:solidFill>
                  <a:srgbClr val="333333"/>
                </a:solidFill>
                <a:latin typeface="+mj-lt"/>
                <a:ea typeface="Myriad Pro" charset="0"/>
                <a:cs typeface="Myriad Pro" charset="0"/>
              </a:defRPr>
            </a:lvl1pPr>
          </a:lstStyle>
          <a:p>
            <a:r>
              <a:rPr lang="en-US" dirty="0"/>
              <a:t>Click to Edit Session Title</a:t>
            </a:r>
            <a:br>
              <a:rPr lang="en-US" dirty="0"/>
            </a:br>
            <a:r>
              <a:rPr lang="en-US" dirty="0"/>
              <a:t>Two Lines</a:t>
            </a:r>
          </a:p>
        </p:txBody>
      </p:sp>
      <p:sp>
        <p:nvSpPr>
          <p:cNvPr id="12" name="Content Placeholder 17">
            <a:extLst>
              <a:ext uri="{FF2B5EF4-FFF2-40B4-BE49-F238E27FC236}">
                <a16:creationId xmlns:a16="http://schemas.microsoft.com/office/drawing/2014/main" id="{60F0A595-C69A-A44F-ABDF-2CABF2A9C7E8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2197100" y="3354783"/>
            <a:ext cx="7797800" cy="6661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aseline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Session #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4D657F4-55C8-D141-8E59-F0727A5E7326}"/>
              </a:ext>
            </a:extLst>
          </p:cNvPr>
          <p:cNvCxnSpPr/>
          <p:nvPr userDrawn="1"/>
        </p:nvCxnSpPr>
        <p:spPr>
          <a:xfrm>
            <a:off x="1422400" y="1570566"/>
            <a:ext cx="9347200" cy="0"/>
          </a:xfrm>
          <a:prstGeom prst="line">
            <a:avLst/>
          </a:prstGeom>
          <a:ln>
            <a:solidFill>
              <a:srgbClr val="3333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CDA9D568-5F6D-6945-9CFA-AFB146235323}"/>
              </a:ext>
            </a:extLst>
          </p:cNvPr>
          <p:cNvPicPr>
            <a:picLocks/>
          </p:cNvPicPr>
          <p:nvPr userDrawn="1"/>
        </p:nvPicPr>
        <p:blipFill>
          <a:blip r:embed="rId3"/>
          <a:srcRect/>
          <a:stretch/>
        </p:blipFill>
        <p:spPr>
          <a:xfrm>
            <a:off x="4494724" y="517730"/>
            <a:ext cx="3202552" cy="6389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81899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hree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227FF2C4-9C9B-7845-B7EA-BE3F63EDBCD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295772"/>
            <a:ext cx="5513690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EE5FCA-4B71-7745-A584-EDD24F14AB46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761E9A5E-11B3-8246-8F14-72A40B6CFB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7194240" y="1275664"/>
            <a:ext cx="3880665" cy="354676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F6FC75C-084B-DF4D-93D2-37F7F7AFD1F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9680ECA-A292-E742-B7D3-130DB3392AD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FEB61CE-5688-3349-A85A-F502C503078C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67365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hree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61E9A5E-11B3-8246-8F14-72A40B6CFB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7194240" y="1275664"/>
            <a:ext cx="3880665" cy="354676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F6FC75C-084B-DF4D-93D2-37F7F7AFD1F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9680ECA-A292-E742-B7D3-130DB3392AD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FEB61CE-5688-3349-A85A-F502C503078C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11" name="Content Placeholder 17">
            <a:extLst>
              <a:ext uri="{FF2B5EF4-FFF2-40B4-BE49-F238E27FC236}">
                <a16:creationId xmlns:a16="http://schemas.microsoft.com/office/drawing/2014/main" id="{B4E3FB43-E860-4C37-B25E-89742C22EDB0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800" y="295771"/>
            <a:ext cx="5513690" cy="118529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Click to edit for longer titles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C8258B9-8D47-43E3-BB1B-EF1F1BFF0DC5}"/>
              </a:ext>
            </a:extLst>
          </p:cNvPr>
          <p:cNvCxnSpPr/>
          <p:nvPr userDrawn="1"/>
        </p:nvCxnSpPr>
        <p:spPr>
          <a:xfrm>
            <a:off x="406400" y="1584847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518082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Four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227FF2C4-9C9B-7845-B7EA-BE3F63EDBCD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295772"/>
            <a:ext cx="5513690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EE5FCA-4B71-7745-A584-EDD24F14AB46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44DDB865-DB2B-7A45-9CCA-FB814925459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984060" y="989880"/>
            <a:ext cx="4319879" cy="431104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0639982-00CA-5044-B34D-1B6E0AD7637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23E0737-9AA2-7549-94ED-E6A31BCD52F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6376F26-9C0E-AB44-BD57-7C417E9A54A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38989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Four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DDB865-DB2B-7A45-9CCA-FB814925459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984060" y="989880"/>
            <a:ext cx="4319879" cy="431104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0639982-00CA-5044-B34D-1B6E0AD7637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23E0737-9AA2-7549-94ED-E6A31BCD52F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6376F26-9C0E-AB44-BD57-7C417E9A54A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11" name="Content Placeholder 17">
            <a:extLst>
              <a:ext uri="{FF2B5EF4-FFF2-40B4-BE49-F238E27FC236}">
                <a16:creationId xmlns:a16="http://schemas.microsoft.com/office/drawing/2014/main" id="{75171EC2-A216-4851-9E54-A9F5B8665375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800" y="295771"/>
            <a:ext cx="5513690" cy="118529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Click to edit for longer titles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B8C10EC-903F-4324-A483-F2DC19775C1E}"/>
              </a:ext>
            </a:extLst>
          </p:cNvPr>
          <p:cNvCxnSpPr/>
          <p:nvPr userDrawn="1"/>
        </p:nvCxnSpPr>
        <p:spPr>
          <a:xfrm>
            <a:off x="406400" y="1584847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88312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Five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227FF2C4-9C9B-7845-B7EA-BE3F63EDBCD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295772"/>
            <a:ext cx="5513690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EE5FCA-4B71-7745-A584-EDD24F14AB46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CD55D71D-79AE-7040-B32E-820594CEDBC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980958" y="944996"/>
            <a:ext cx="4326083" cy="42923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4542DD7-11C6-0D4F-BB51-E41F12C0A10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0BE8554-14F4-3147-926F-67ADAF73DB0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DAA82C2-35E0-8B4F-80B8-B708D225397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75052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Five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D55D71D-79AE-7040-B32E-820594CEDBC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980958" y="944996"/>
            <a:ext cx="4326083" cy="42923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4542DD7-11C6-0D4F-BB51-E41F12C0A10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0BE8554-14F4-3147-926F-67ADAF73DB0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DAA82C2-35E0-8B4F-80B8-B708D225397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11" name="Content Placeholder 17">
            <a:extLst>
              <a:ext uri="{FF2B5EF4-FFF2-40B4-BE49-F238E27FC236}">
                <a16:creationId xmlns:a16="http://schemas.microsoft.com/office/drawing/2014/main" id="{5B380B46-D138-48FA-BD84-40AFF3208948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800" y="295771"/>
            <a:ext cx="5513690" cy="118529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Click to edit for longer titles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5FEF1CD-937A-458C-8C5E-06966DC97065}"/>
              </a:ext>
            </a:extLst>
          </p:cNvPr>
          <p:cNvCxnSpPr/>
          <p:nvPr userDrawn="1"/>
        </p:nvCxnSpPr>
        <p:spPr>
          <a:xfrm>
            <a:off x="406400" y="1584847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55510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ix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227FF2C4-9C9B-7845-B7EA-BE3F63EDBCD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295772"/>
            <a:ext cx="5513690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EE5FCA-4B71-7745-A584-EDD24F14AB46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8B2953C5-6C24-C44D-858B-1CCC85794AA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7337735" y="856034"/>
            <a:ext cx="3612528" cy="46741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287C7A5-D6DC-2044-AEC8-0766A68DC6D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9ABC47D-BF4E-784C-BE9F-BC7CC1C6752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BD2A958-59FE-104E-84EF-26BEC98BFCF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46913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ix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B2953C5-6C24-C44D-858B-1CCC85794AA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7337735" y="856034"/>
            <a:ext cx="3612528" cy="46741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287C7A5-D6DC-2044-AEC8-0766A68DC6D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9ABC47D-BF4E-784C-BE9F-BC7CC1C6752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BD2A958-59FE-104E-84EF-26BEC98BFCF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11" name="Content Placeholder 17">
            <a:extLst>
              <a:ext uri="{FF2B5EF4-FFF2-40B4-BE49-F238E27FC236}">
                <a16:creationId xmlns:a16="http://schemas.microsoft.com/office/drawing/2014/main" id="{4360E4B6-3358-477A-B6D4-D1C99BC43426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800" y="295771"/>
            <a:ext cx="5513690" cy="118529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Click to edit for longer titles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7D3755E-1A21-46D1-AA13-8D2945546361}"/>
              </a:ext>
            </a:extLst>
          </p:cNvPr>
          <p:cNvCxnSpPr/>
          <p:nvPr userDrawn="1"/>
        </p:nvCxnSpPr>
        <p:spPr>
          <a:xfrm>
            <a:off x="406400" y="1584847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496247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even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227FF2C4-9C9B-7845-B7EA-BE3F63EDBCD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295772"/>
            <a:ext cx="5513690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EE5FCA-4B71-7745-A584-EDD24F14AB46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34FCDEF2-B7DA-E24D-80B5-DD44E56A432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998681" y="1032395"/>
            <a:ext cx="4290637" cy="422180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CD674B7-BF0A-3041-BA16-6DDBA5AB6AE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EC30C2E-C923-384A-89A0-0464FC333D9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B743481-B6CC-7E40-AFE8-9EAB4C5FEC7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1129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even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4FCDEF2-B7DA-E24D-80B5-DD44E56A432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998681" y="1032395"/>
            <a:ext cx="4290637" cy="422180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CD674B7-BF0A-3041-BA16-6DDBA5AB6AE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EC30C2E-C923-384A-89A0-0464FC333D9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B743481-B6CC-7E40-AFE8-9EAB4C5FEC7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11" name="Content Placeholder 17">
            <a:extLst>
              <a:ext uri="{FF2B5EF4-FFF2-40B4-BE49-F238E27FC236}">
                <a16:creationId xmlns:a16="http://schemas.microsoft.com/office/drawing/2014/main" id="{E84576A7-C161-41FC-B26E-839D576514E7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800" y="295771"/>
            <a:ext cx="5513690" cy="118529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Click to edit for longer titles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8B25FF0-1BB4-4165-BABF-F1D5C03D4CF1}"/>
              </a:ext>
            </a:extLst>
          </p:cNvPr>
          <p:cNvCxnSpPr/>
          <p:nvPr userDrawn="1"/>
        </p:nvCxnSpPr>
        <p:spPr>
          <a:xfrm>
            <a:off x="406400" y="1584847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581386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id="{FCD0AA79-C9D9-B641-9A69-5712C9425117}"/>
              </a:ext>
            </a:extLst>
          </p:cNvPr>
          <p:cNvGrpSpPr/>
          <p:nvPr userDrawn="1"/>
        </p:nvGrpSpPr>
        <p:grpSpPr>
          <a:xfrm>
            <a:off x="909145" y="1477720"/>
            <a:ext cx="10373711" cy="4294430"/>
            <a:chOff x="901261" y="1477720"/>
            <a:chExt cx="10373711" cy="429443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2A84ACC7-3A15-054F-80F2-39FED25C1F15}"/>
                </a:ext>
              </a:extLst>
            </p:cNvPr>
            <p:cNvGrpSpPr/>
            <p:nvPr userDrawn="1"/>
          </p:nvGrpSpPr>
          <p:grpSpPr>
            <a:xfrm>
              <a:off x="901261" y="1477720"/>
              <a:ext cx="3200400" cy="4294430"/>
              <a:chOff x="901261" y="1477720"/>
              <a:chExt cx="3200400" cy="4294430"/>
            </a:xfrm>
          </p:grpSpPr>
          <p:sp>
            <p:nvSpPr>
              <p:cNvPr id="12" name="Rounded Rectangle 11">
                <a:extLst>
                  <a:ext uri="{FF2B5EF4-FFF2-40B4-BE49-F238E27FC236}">
                    <a16:creationId xmlns:a16="http://schemas.microsoft.com/office/drawing/2014/main" id="{62F86551-17BC-1F4D-9F3A-7B4875FAB82C}"/>
                  </a:ext>
                </a:extLst>
              </p:cNvPr>
              <p:cNvSpPr/>
              <p:nvPr userDrawn="1"/>
            </p:nvSpPr>
            <p:spPr>
              <a:xfrm>
                <a:off x="901261" y="1477720"/>
                <a:ext cx="3200400" cy="4294430"/>
              </a:xfrm>
              <a:prstGeom prst="roundRect">
                <a:avLst>
                  <a:gd name="adj" fmla="val 616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49A31CF2-A7B1-2749-873A-5BFB465353D4}"/>
                  </a:ext>
                </a:extLst>
              </p:cNvPr>
              <p:cNvSpPr/>
              <p:nvPr userDrawn="1"/>
            </p:nvSpPr>
            <p:spPr>
              <a:xfrm>
                <a:off x="901261" y="2134217"/>
                <a:ext cx="3200400" cy="1879600"/>
              </a:xfrm>
              <a:prstGeom prst="rect">
                <a:avLst/>
              </a:prstGeom>
              <a:solidFill>
                <a:srgbClr val="C6D5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40569E1C-12F3-2B4C-A00C-9D5C979160C5}"/>
                  </a:ext>
                </a:extLst>
              </p:cNvPr>
              <p:cNvSpPr/>
              <p:nvPr userDrawn="1"/>
            </p:nvSpPr>
            <p:spPr>
              <a:xfrm flipV="1">
                <a:off x="901261" y="1493174"/>
                <a:ext cx="3200400" cy="645075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40208D7E-8928-E540-BE62-FFE7B7217131}"/>
                </a:ext>
              </a:extLst>
            </p:cNvPr>
            <p:cNvGrpSpPr/>
            <p:nvPr userDrawn="1"/>
          </p:nvGrpSpPr>
          <p:grpSpPr>
            <a:xfrm>
              <a:off x="4487915" y="1477720"/>
              <a:ext cx="3200401" cy="4294430"/>
              <a:chOff x="4495799" y="1477720"/>
              <a:chExt cx="3200401" cy="4294430"/>
            </a:xfrm>
          </p:grpSpPr>
          <p:sp>
            <p:nvSpPr>
              <p:cNvPr id="13" name="Rounded Rectangle 12">
                <a:extLst>
                  <a:ext uri="{FF2B5EF4-FFF2-40B4-BE49-F238E27FC236}">
                    <a16:creationId xmlns:a16="http://schemas.microsoft.com/office/drawing/2014/main" id="{6B5BB1E6-F415-3043-868C-BE24BC244391}"/>
                  </a:ext>
                </a:extLst>
              </p:cNvPr>
              <p:cNvSpPr/>
              <p:nvPr userDrawn="1"/>
            </p:nvSpPr>
            <p:spPr>
              <a:xfrm>
                <a:off x="4495799" y="1477720"/>
                <a:ext cx="3200401" cy="4294430"/>
              </a:xfrm>
              <a:prstGeom prst="roundRect">
                <a:avLst>
                  <a:gd name="adj" fmla="val 616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D93D8AC1-E4FC-0244-974B-65FC86A1C60F}"/>
                  </a:ext>
                </a:extLst>
              </p:cNvPr>
              <p:cNvSpPr/>
              <p:nvPr userDrawn="1"/>
            </p:nvSpPr>
            <p:spPr>
              <a:xfrm>
                <a:off x="4495800" y="2134217"/>
                <a:ext cx="3200400" cy="1879600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8E2AE9C6-1E94-2E4B-A938-5328AE48657A}"/>
                  </a:ext>
                </a:extLst>
              </p:cNvPr>
              <p:cNvSpPr/>
              <p:nvPr userDrawn="1"/>
            </p:nvSpPr>
            <p:spPr>
              <a:xfrm flipV="1">
                <a:off x="4495800" y="1493174"/>
                <a:ext cx="3200400" cy="645075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1E8AD4BC-EF61-4D43-ACB1-CBDCD9851E64}"/>
                </a:ext>
              </a:extLst>
            </p:cNvPr>
            <p:cNvGrpSpPr/>
            <p:nvPr userDrawn="1"/>
          </p:nvGrpSpPr>
          <p:grpSpPr>
            <a:xfrm>
              <a:off x="8074571" y="1477720"/>
              <a:ext cx="3200401" cy="4294430"/>
              <a:chOff x="8074571" y="1477720"/>
              <a:chExt cx="3200401" cy="4294430"/>
            </a:xfrm>
          </p:grpSpPr>
          <p:sp>
            <p:nvSpPr>
              <p:cNvPr id="14" name="Rounded Rectangle 13">
                <a:extLst>
                  <a:ext uri="{FF2B5EF4-FFF2-40B4-BE49-F238E27FC236}">
                    <a16:creationId xmlns:a16="http://schemas.microsoft.com/office/drawing/2014/main" id="{F2140E8E-951B-E74A-9594-2938F6AC3711}"/>
                  </a:ext>
                </a:extLst>
              </p:cNvPr>
              <p:cNvSpPr/>
              <p:nvPr userDrawn="1"/>
            </p:nvSpPr>
            <p:spPr>
              <a:xfrm>
                <a:off x="8074571" y="1477720"/>
                <a:ext cx="3200401" cy="4294430"/>
              </a:xfrm>
              <a:prstGeom prst="roundRect">
                <a:avLst>
                  <a:gd name="adj" fmla="val 616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3F2963BF-3A3D-4640-BF83-339B51A3F108}"/>
                  </a:ext>
                </a:extLst>
              </p:cNvPr>
              <p:cNvSpPr/>
              <p:nvPr userDrawn="1"/>
            </p:nvSpPr>
            <p:spPr>
              <a:xfrm>
                <a:off x="8074572" y="2134217"/>
                <a:ext cx="3200400" cy="18796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DCC82B6A-9C9D-7F4F-8F8E-4C653817CDCF}"/>
                  </a:ext>
                </a:extLst>
              </p:cNvPr>
              <p:cNvSpPr/>
              <p:nvPr userDrawn="1"/>
            </p:nvSpPr>
            <p:spPr>
              <a:xfrm flipV="1">
                <a:off x="8074572" y="1493174"/>
                <a:ext cx="3200400" cy="645075"/>
              </a:xfrm>
              <a:prstGeom prst="rect">
                <a:avLst/>
              </a:prstGeom>
              <a:solidFill>
                <a:srgbClr val="59595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FC71DF9-A2B7-D84B-AA4E-DA4A52EAFD23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itle 5">
            <a:extLst>
              <a:ext uri="{FF2B5EF4-FFF2-40B4-BE49-F238E27FC236}">
                <a16:creationId xmlns:a16="http://schemas.microsoft.com/office/drawing/2014/main" id="{0A090CD9-9A7A-0041-89D9-0486CA2B944B}"/>
              </a:ext>
            </a:extLst>
          </p:cNvPr>
          <p:cNvSpPr txBox="1">
            <a:spLocks/>
          </p:cNvSpPr>
          <p:nvPr userDrawn="1"/>
        </p:nvSpPr>
        <p:spPr>
          <a:xfrm>
            <a:off x="304800" y="295773"/>
            <a:ext cx="11480800" cy="64507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 i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9pPr>
          </a:lstStyle>
          <a:p>
            <a:r>
              <a:rPr lang="en-US" sz="3600" kern="0" dirty="0">
                <a:latin typeface="+mj-lt"/>
              </a:rPr>
              <a:t>Objectives</a:t>
            </a:r>
          </a:p>
        </p:txBody>
      </p:sp>
      <p:sp>
        <p:nvSpPr>
          <p:cNvPr id="34" name="Content Placeholder 17">
            <a:extLst>
              <a:ext uri="{FF2B5EF4-FFF2-40B4-BE49-F238E27FC236}">
                <a16:creationId xmlns:a16="http://schemas.microsoft.com/office/drawing/2014/main" id="{B3FA4BB9-DB16-9749-AE9B-39072D69506D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906517" y="1492454"/>
            <a:ext cx="3200401" cy="64176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0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6" name="Content Placeholder 17">
            <a:extLst>
              <a:ext uri="{FF2B5EF4-FFF2-40B4-BE49-F238E27FC236}">
                <a16:creationId xmlns:a16="http://schemas.microsoft.com/office/drawing/2014/main" id="{BC3739E6-AEF1-5C49-9F8D-54E5E783DDBD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906517" y="4140692"/>
            <a:ext cx="3200401" cy="1569660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40" name="Content Placeholder 17">
            <a:extLst>
              <a:ext uri="{FF2B5EF4-FFF2-40B4-BE49-F238E27FC236}">
                <a16:creationId xmlns:a16="http://schemas.microsoft.com/office/drawing/2014/main" id="{5BDCE44E-ECE9-7741-A319-32F929D650AC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4495800" y="1492454"/>
            <a:ext cx="3200401" cy="64176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0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41" name="Content Placeholder 17">
            <a:extLst>
              <a:ext uri="{FF2B5EF4-FFF2-40B4-BE49-F238E27FC236}">
                <a16:creationId xmlns:a16="http://schemas.microsoft.com/office/drawing/2014/main" id="{3487E483-E252-644F-AEAD-36BC1F1BB8A3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495800" y="4140692"/>
            <a:ext cx="3200401" cy="1569660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42" name="Content Placeholder 17">
            <a:extLst>
              <a:ext uri="{FF2B5EF4-FFF2-40B4-BE49-F238E27FC236}">
                <a16:creationId xmlns:a16="http://schemas.microsoft.com/office/drawing/2014/main" id="{B5E98C7C-991E-1D4C-B99A-ED263063B3DD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8075023" y="1492454"/>
            <a:ext cx="3200401" cy="64176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0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43" name="Content Placeholder 17">
            <a:extLst>
              <a:ext uri="{FF2B5EF4-FFF2-40B4-BE49-F238E27FC236}">
                <a16:creationId xmlns:a16="http://schemas.microsoft.com/office/drawing/2014/main" id="{656BA550-2736-D941-9346-4C922AEA7EC7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8075023" y="4140692"/>
            <a:ext cx="3200401" cy="1569660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6A7D17D0-C581-494F-8E7D-48C59D387CC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612461" y="2159035"/>
            <a:ext cx="1879600" cy="18796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1F11B25-0FBF-1D45-AD94-8E14F1287E5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213349" y="2159035"/>
            <a:ext cx="1879600" cy="18796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52984F2-7A57-714E-84FC-7F00811211F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792121" y="2159035"/>
            <a:ext cx="1892300" cy="18923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22378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 userDrawn="1">
          <p15:clr>
            <a:srgbClr val="FBAE40"/>
          </p15:clr>
        </p15:guide>
        <p15:guide id="4" pos="3840" userDrawn="1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Eight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227FF2C4-9C9B-7845-B7EA-BE3F63EDBCD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295772"/>
            <a:ext cx="5513690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EE5FCA-4B71-7745-A584-EDD24F14AB46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D4DF8881-EAF5-BC41-BBDE-5EFBCDC9020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7052553" y="1089497"/>
            <a:ext cx="4182894" cy="418289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C30CCA3-1B1F-DE49-8083-1C6C1C6E7C3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195B70-1DE7-E047-BEBF-5F6F7E61A4C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591226-9252-BE47-818B-9849F9A93E5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84922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Eight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DF8881-EAF5-BC41-BBDE-5EFBCDC9020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7052553" y="1089497"/>
            <a:ext cx="4182894" cy="418289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C30CCA3-1B1F-DE49-8083-1C6C1C6E7C3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195B70-1DE7-E047-BEBF-5F6F7E61A4C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591226-9252-BE47-818B-9849F9A93E5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11" name="Content Placeholder 17">
            <a:extLst>
              <a:ext uri="{FF2B5EF4-FFF2-40B4-BE49-F238E27FC236}">
                <a16:creationId xmlns:a16="http://schemas.microsoft.com/office/drawing/2014/main" id="{90A58F31-7B18-476B-8815-9A917FF6706F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800" y="295771"/>
            <a:ext cx="5513690" cy="118529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Click to edit for longer titles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60B95F8-5CB6-4DA2-BD72-CABFD6475789}"/>
              </a:ext>
            </a:extLst>
          </p:cNvPr>
          <p:cNvCxnSpPr/>
          <p:nvPr userDrawn="1"/>
        </p:nvCxnSpPr>
        <p:spPr>
          <a:xfrm>
            <a:off x="406400" y="1584847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586005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Eight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227FF2C4-9C9B-7845-B7EA-BE3F63EDBCD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295772"/>
            <a:ext cx="5513690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EE5FCA-4B71-7745-A584-EDD24F14AB46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0CCA3-1B1F-DE49-8083-1C6C1C6E7C3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195B70-1DE7-E047-BEBF-5F6F7E61A4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591226-9252-BE47-818B-9849F9A93E5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77BB155-14B6-4753-BA62-AAE65E3F9468}"/>
              </a:ext>
            </a:extLst>
          </p:cNvPr>
          <p:cNvSpPr/>
          <p:nvPr userDrawn="1"/>
        </p:nvSpPr>
        <p:spPr>
          <a:xfrm>
            <a:off x="6450227" y="295773"/>
            <a:ext cx="5436973" cy="562311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9979D589-5EB9-E445-98D9-79F51AA16287}"/>
              </a:ext>
            </a:extLst>
          </p:cNvPr>
          <p:cNvGrpSpPr/>
          <p:nvPr userDrawn="1"/>
        </p:nvGrpSpPr>
        <p:grpSpPr>
          <a:xfrm>
            <a:off x="10674661" y="1919069"/>
            <a:ext cx="990825" cy="1061604"/>
            <a:chOff x="10801661" y="3191502"/>
            <a:chExt cx="990825" cy="1061604"/>
          </a:xfrm>
        </p:grpSpPr>
        <p:sp>
          <p:nvSpPr>
            <p:cNvPr id="38" name="Flowchart: Process 22">
              <a:extLst>
                <a:ext uri="{FF2B5EF4-FFF2-40B4-BE49-F238E27FC236}">
                  <a16:creationId xmlns:a16="http://schemas.microsoft.com/office/drawing/2014/main" id="{C1AA6373-50C3-BF4C-A2DA-EF98A24D5225}"/>
                </a:ext>
              </a:extLst>
            </p:cNvPr>
            <p:cNvSpPr/>
            <p:nvPr userDrawn="1"/>
          </p:nvSpPr>
          <p:spPr>
            <a:xfrm>
              <a:off x="11626165" y="3191502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9" name="Picture 38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4A05CEF3-9CCF-A542-9AAE-323631A1DC6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0801661" y="3191502"/>
              <a:ext cx="742526" cy="1061604"/>
            </a:xfrm>
            <a:prstGeom prst="rect">
              <a:avLst/>
            </a:prstGeom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9C06F70E-3A28-D444-B544-3036DA2C307F}"/>
              </a:ext>
            </a:extLst>
          </p:cNvPr>
          <p:cNvGrpSpPr/>
          <p:nvPr userDrawn="1"/>
        </p:nvGrpSpPr>
        <p:grpSpPr>
          <a:xfrm>
            <a:off x="10683076" y="3284440"/>
            <a:ext cx="982410" cy="1061604"/>
            <a:chOff x="10810076" y="4556873"/>
            <a:chExt cx="982410" cy="1061604"/>
          </a:xfrm>
        </p:grpSpPr>
        <p:sp>
          <p:nvSpPr>
            <p:cNvPr id="41" name="Flowchart: Process 23">
              <a:extLst>
                <a:ext uri="{FF2B5EF4-FFF2-40B4-BE49-F238E27FC236}">
                  <a16:creationId xmlns:a16="http://schemas.microsoft.com/office/drawing/2014/main" id="{B2948BE7-2DBD-FF4C-BDF8-5F2EEAA17E15}"/>
                </a:ext>
              </a:extLst>
            </p:cNvPr>
            <p:cNvSpPr/>
            <p:nvPr userDrawn="1"/>
          </p:nvSpPr>
          <p:spPr>
            <a:xfrm>
              <a:off x="11626165" y="4556873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2" name="Picture 41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A3E857CE-04E6-D740-B9C7-5712ADDFFE5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0810076" y="4556873"/>
              <a:ext cx="742526" cy="1061604"/>
            </a:xfrm>
            <a:prstGeom prst="rect">
              <a:avLst/>
            </a:prstGeom>
          </p:spPr>
        </p:pic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3FB80A8A-8236-C94A-918E-C91D85946D9C}"/>
              </a:ext>
            </a:extLst>
          </p:cNvPr>
          <p:cNvGrpSpPr/>
          <p:nvPr userDrawn="1"/>
        </p:nvGrpSpPr>
        <p:grpSpPr>
          <a:xfrm>
            <a:off x="6697540" y="1919069"/>
            <a:ext cx="1014754" cy="1061604"/>
            <a:chOff x="6536725" y="516956"/>
            <a:chExt cx="1014754" cy="1061604"/>
          </a:xfrm>
        </p:grpSpPr>
        <p:sp>
          <p:nvSpPr>
            <p:cNvPr id="44" name="Flowchart: Process 17">
              <a:extLst>
                <a:ext uri="{FF2B5EF4-FFF2-40B4-BE49-F238E27FC236}">
                  <a16:creationId xmlns:a16="http://schemas.microsoft.com/office/drawing/2014/main" id="{86EB7E5C-E981-7F4E-A4C9-9923F324FBF4}"/>
                </a:ext>
              </a:extLst>
            </p:cNvPr>
            <p:cNvSpPr/>
            <p:nvPr userDrawn="1"/>
          </p:nvSpPr>
          <p:spPr>
            <a:xfrm>
              <a:off x="6536725" y="579109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5" name="Picture 44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05F3FD09-1180-A247-91DB-DB14D3306A1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6808953" y="516956"/>
              <a:ext cx="742526" cy="1061604"/>
            </a:xfrm>
            <a:prstGeom prst="rect">
              <a:avLst/>
            </a:prstGeom>
          </p:spPr>
        </p:pic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572EA2E7-DCAA-FF45-A38D-922D243B1A71}"/>
              </a:ext>
            </a:extLst>
          </p:cNvPr>
          <p:cNvGrpSpPr/>
          <p:nvPr userDrawn="1"/>
        </p:nvGrpSpPr>
        <p:grpSpPr>
          <a:xfrm>
            <a:off x="6697540" y="3286909"/>
            <a:ext cx="1023169" cy="1061604"/>
            <a:chOff x="6536725" y="1884796"/>
            <a:chExt cx="1023169" cy="1061604"/>
          </a:xfrm>
        </p:grpSpPr>
        <p:sp>
          <p:nvSpPr>
            <p:cNvPr id="47" name="Flowchart: Process 20">
              <a:extLst>
                <a:ext uri="{FF2B5EF4-FFF2-40B4-BE49-F238E27FC236}">
                  <a16:creationId xmlns:a16="http://schemas.microsoft.com/office/drawing/2014/main" id="{39BA9223-48F0-9C4E-BF55-A2F504B99781}"/>
                </a:ext>
              </a:extLst>
            </p:cNvPr>
            <p:cNvSpPr/>
            <p:nvPr userDrawn="1"/>
          </p:nvSpPr>
          <p:spPr>
            <a:xfrm>
              <a:off x="6536725" y="194865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8" name="Picture 47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EA2D376D-3BDA-A747-BF19-1FCAC2D148C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6817368" y="1884796"/>
              <a:ext cx="742526" cy="1061604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688482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Eight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0CCA3-1B1F-DE49-8083-1C6C1C6E7C3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195B70-1DE7-E047-BEBF-5F6F7E61A4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591226-9252-BE47-818B-9849F9A93E5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77BB155-14B6-4753-BA62-AAE65E3F9468}"/>
              </a:ext>
            </a:extLst>
          </p:cNvPr>
          <p:cNvSpPr/>
          <p:nvPr userDrawn="1"/>
        </p:nvSpPr>
        <p:spPr>
          <a:xfrm>
            <a:off x="6450227" y="295773"/>
            <a:ext cx="5436973" cy="562311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Content Placeholder 17">
            <a:extLst>
              <a:ext uri="{FF2B5EF4-FFF2-40B4-BE49-F238E27FC236}">
                <a16:creationId xmlns:a16="http://schemas.microsoft.com/office/drawing/2014/main" id="{B9F43067-F54E-44D5-B9DC-6F09FB76F877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800" y="295771"/>
            <a:ext cx="5513690" cy="118529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Click to edit for longer titles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6182864-E08D-4479-A1ED-913A364AA2F2}"/>
              </a:ext>
            </a:extLst>
          </p:cNvPr>
          <p:cNvCxnSpPr/>
          <p:nvPr userDrawn="1"/>
        </p:nvCxnSpPr>
        <p:spPr>
          <a:xfrm>
            <a:off x="406400" y="1584847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419EBC2-195A-A346-B338-2A23C9A732B7}"/>
              </a:ext>
            </a:extLst>
          </p:cNvPr>
          <p:cNvGrpSpPr/>
          <p:nvPr userDrawn="1"/>
        </p:nvGrpSpPr>
        <p:grpSpPr>
          <a:xfrm>
            <a:off x="10674661" y="1919069"/>
            <a:ext cx="990825" cy="1061604"/>
            <a:chOff x="10801661" y="3191502"/>
            <a:chExt cx="990825" cy="1061604"/>
          </a:xfrm>
        </p:grpSpPr>
        <p:sp>
          <p:nvSpPr>
            <p:cNvPr id="22" name="Flowchart: Process 22">
              <a:extLst>
                <a:ext uri="{FF2B5EF4-FFF2-40B4-BE49-F238E27FC236}">
                  <a16:creationId xmlns:a16="http://schemas.microsoft.com/office/drawing/2014/main" id="{DBE5F9B2-8D0A-9644-9C6D-B66624BCD622}"/>
                </a:ext>
              </a:extLst>
            </p:cNvPr>
            <p:cNvSpPr/>
            <p:nvPr userDrawn="1"/>
          </p:nvSpPr>
          <p:spPr>
            <a:xfrm>
              <a:off x="11626165" y="3191502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5" name="Picture 24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E3E2E21A-4612-DC4C-A997-28291A2D28A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0801661" y="3191502"/>
              <a:ext cx="742526" cy="1061604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72CDD36-856A-B941-B3B7-8139C02AE2B9}"/>
              </a:ext>
            </a:extLst>
          </p:cNvPr>
          <p:cNvGrpSpPr/>
          <p:nvPr userDrawn="1"/>
        </p:nvGrpSpPr>
        <p:grpSpPr>
          <a:xfrm>
            <a:off x="10683076" y="3284440"/>
            <a:ext cx="982410" cy="1061604"/>
            <a:chOff x="10810076" y="4556873"/>
            <a:chExt cx="982410" cy="1061604"/>
          </a:xfrm>
        </p:grpSpPr>
        <p:sp>
          <p:nvSpPr>
            <p:cNvPr id="27" name="Flowchart: Process 23">
              <a:extLst>
                <a:ext uri="{FF2B5EF4-FFF2-40B4-BE49-F238E27FC236}">
                  <a16:creationId xmlns:a16="http://schemas.microsoft.com/office/drawing/2014/main" id="{319F9D2E-52A0-F540-81EF-7F0121849BC8}"/>
                </a:ext>
              </a:extLst>
            </p:cNvPr>
            <p:cNvSpPr/>
            <p:nvPr userDrawn="1"/>
          </p:nvSpPr>
          <p:spPr>
            <a:xfrm>
              <a:off x="11626165" y="4556873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8" name="Picture 27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311FF310-F1DB-2B42-8CF1-6CD0855E895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0810076" y="4556873"/>
              <a:ext cx="742526" cy="1061604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819B420-0E07-4743-BBFA-30755411E86E}"/>
              </a:ext>
            </a:extLst>
          </p:cNvPr>
          <p:cNvGrpSpPr/>
          <p:nvPr userDrawn="1"/>
        </p:nvGrpSpPr>
        <p:grpSpPr>
          <a:xfrm>
            <a:off x="6697540" y="1919069"/>
            <a:ext cx="1014754" cy="1061604"/>
            <a:chOff x="6536725" y="516956"/>
            <a:chExt cx="1014754" cy="1061604"/>
          </a:xfrm>
        </p:grpSpPr>
        <p:sp>
          <p:nvSpPr>
            <p:cNvPr id="30" name="Flowchart: Process 17">
              <a:extLst>
                <a:ext uri="{FF2B5EF4-FFF2-40B4-BE49-F238E27FC236}">
                  <a16:creationId xmlns:a16="http://schemas.microsoft.com/office/drawing/2014/main" id="{860CB1DF-43AB-7146-B572-3E3292756136}"/>
                </a:ext>
              </a:extLst>
            </p:cNvPr>
            <p:cNvSpPr/>
            <p:nvPr userDrawn="1"/>
          </p:nvSpPr>
          <p:spPr>
            <a:xfrm>
              <a:off x="6536725" y="579109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1" name="Picture 30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CEC14C57-9233-2B44-98C8-1CB27ED95C9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6808953" y="516956"/>
              <a:ext cx="742526" cy="1061604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D2C0374E-FFB6-384F-B83F-3E4F7BF0C839}"/>
              </a:ext>
            </a:extLst>
          </p:cNvPr>
          <p:cNvGrpSpPr/>
          <p:nvPr userDrawn="1"/>
        </p:nvGrpSpPr>
        <p:grpSpPr>
          <a:xfrm>
            <a:off x="6697540" y="3286909"/>
            <a:ext cx="1023169" cy="1061604"/>
            <a:chOff x="6536725" y="1884796"/>
            <a:chExt cx="1023169" cy="1061604"/>
          </a:xfrm>
        </p:grpSpPr>
        <p:sp>
          <p:nvSpPr>
            <p:cNvPr id="33" name="Flowchart: Process 20">
              <a:extLst>
                <a:ext uri="{FF2B5EF4-FFF2-40B4-BE49-F238E27FC236}">
                  <a16:creationId xmlns:a16="http://schemas.microsoft.com/office/drawing/2014/main" id="{9E2B6EFC-77B7-504F-9327-60298AE2850B}"/>
                </a:ext>
              </a:extLst>
            </p:cNvPr>
            <p:cNvSpPr/>
            <p:nvPr userDrawn="1"/>
          </p:nvSpPr>
          <p:spPr>
            <a:xfrm>
              <a:off x="6536725" y="194865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4" name="Picture 33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23779576-6AFD-1840-AE7A-36706A6B6D1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6817368" y="1884796"/>
              <a:ext cx="742526" cy="1061604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715531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Eight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227FF2C4-9C9B-7845-B7EA-BE3F63EDBCD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295772"/>
            <a:ext cx="5513690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EE5FCA-4B71-7745-A584-EDD24F14AB46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0CCA3-1B1F-DE49-8083-1C6C1C6E7C3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195B70-1DE7-E047-BEBF-5F6F7E61A4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591226-9252-BE47-818B-9849F9A93E5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77BB155-14B6-4753-BA62-AAE65E3F9468}"/>
              </a:ext>
            </a:extLst>
          </p:cNvPr>
          <p:cNvSpPr/>
          <p:nvPr userDrawn="1"/>
        </p:nvSpPr>
        <p:spPr>
          <a:xfrm>
            <a:off x="6450227" y="295773"/>
            <a:ext cx="5436973" cy="562311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DE9CF0C-F5BC-0F41-A34D-69CA68CD8DF5}"/>
              </a:ext>
            </a:extLst>
          </p:cNvPr>
          <p:cNvGrpSpPr/>
          <p:nvPr userDrawn="1"/>
        </p:nvGrpSpPr>
        <p:grpSpPr>
          <a:xfrm>
            <a:off x="6689125" y="1313296"/>
            <a:ext cx="1023169" cy="1061604"/>
            <a:chOff x="6536725" y="1884796"/>
            <a:chExt cx="1023169" cy="1061604"/>
          </a:xfrm>
        </p:grpSpPr>
        <p:sp>
          <p:nvSpPr>
            <p:cNvPr id="20" name="Flowchart: Process 20">
              <a:extLst>
                <a:ext uri="{FF2B5EF4-FFF2-40B4-BE49-F238E27FC236}">
                  <a16:creationId xmlns:a16="http://schemas.microsoft.com/office/drawing/2014/main" id="{8EC99BC1-BABC-9D49-95C2-E5328984F70C}"/>
                </a:ext>
              </a:extLst>
            </p:cNvPr>
            <p:cNvSpPr/>
            <p:nvPr userDrawn="1"/>
          </p:nvSpPr>
          <p:spPr>
            <a:xfrm>
              <a:off x="6536725" y="194865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Picture 23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DEC3C8DA-F82B-7745-9E58-9DDC1BF2D44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6817368" y="1884796"/>
              <a:ext cx="742526" cy="1061604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E6080A0-5065-7947-83F4-7796ABB849D2}"/>
              </a:ext>
            </a:extLst>
          </p:cNvPr>
          <p:cNvGrpSpPr/>
          <p:nvPr userDrawn="1"/>
        </p:nvGrpSpPr>
        <p:grpSpPr>
          <a:xfrm>
            <a:off x="10666225" y="1983927"/>
            <a:ext cx="982410" cy="1061604"/>
            <a:chOff x="10793225" y="1882327"/>
            <a:chExt cx="982410" cy="1061604"/>
          </a:xfrm>
        </p:grpSpPr>
        <p:sp>
          <p:nvSpPr>
            <p:cNvPr id="26" name="Flowchart: Process 23">
              <a:extLst>
                <a:ext uri="{FF2B5EF4-FFF2-40B4-BE49-F238E27FC236}">
                  <a16:creationId xmlns:a16="http://schemas.microsoft.com/office/drawing/2014/main" id="{D589BC3B-2030-CE4B-8EF4-ED6FCC6763E5}"/>
                </a:ext>
              </a:extLst>
            </p:cNvPr>
            <p:cNvSpPr/>
            <p:nvPr userDrawn="1"/>
          </p:nvSpPr>
          <p:spPr>
            <a:xfrm>
              <a:off x="11609314" y="188232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7" name="Picture 26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287F68E4-FFF6-BB42-8C1A-5A31EDB404E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0793225" y="1882327"/>
              <a:ext cx="742526" cy="1061604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18D2C4D-931E-5240-B53F-A354C7A49819}"/>
              </a:ext>
            </a:extLst>
          </p:cNvPr>
          <p:cNvGrpSpPr/>
          <p:nvPr userDrawn="1"/>
        </p:nvGrpSpPr>
        <p:grpSpPr>
          <a:xfrm>
            <a:off x="10674661" y="3293102"/>
            <a:ext cx="990825" cy="1061604"/>
            <a:chOff x="10801661" y="3191502"/>
            <a:chExt cx="990825" cy="1061604"/>
          </a:xfrm>
        </p:grpSpPr>
        <p:sp>
          <p:nvSpPr>
            <p:cNvPr id="29" name="Flowchart: Process 22">
              <a:extLst>
                <a:ext uri="{FF2B5EF4-FFF2-40B4-BE49-F238E27FC236}">
                  <a16:creationId xmlns:a16="http://schemas.microsoft.com/office/drawing/2014/main" id="{C9246A4C-9253-FC41-9588-8A945B3453C4}"/>
                </a:ext>
              </a:extLst>
            </p:cNvPr>
            <p:cNvSpPr/>
            <p:nvPr userDrawn="1"/>
          </p:nvSpPr>
          <p:spPr>
            <a:xfrm>
              <a:off x="11626165" y="3191502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" name="Picture 29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C07B20AF-07AE-DE44-89AD-70A8DF14C7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0801661" y="3191502"/>
              <a:ext cx="742526" cy="1061604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F948670C-4F3D-B14B-840A-E8D8091F3261}"/>
              </a:ext>
            </a:extLst>
          </p:cNvPr>
          <p:cNvGrpSpPr/>
          <p:nvPr userDrawn="1"/>
        </p:nvGrpSpPr>
        <p:grpSpPr>
          <a:xfrm>
            <a:off x="6697540" y="2620002"/>
            <a:ext cx="1014754" cy="1061604"/>
            <a:chOff x="6536725" y="516956"/>
            <a:chExt cx="1014754" cy="1061604"/>
          </a:xfrm>
        </p:grpSpPr>
        <p:sp>
          <p:nvSpPr>
            <p:cNvPr id="32" name="Flowchart: Process 17">
              <a:extLst>
                <a:ext uri="{FF2B5EF4-FFF2-40B4-BE49-F238E27FC236}">
                  <a16:creationId xmlns:a16="http://schemas.microsoft.com/office/drawing/2014/main" id="{A33193D1-4A73-C64D-857F-8163C810A762}"/>
                </a:ext>
              </a:extLst>
            </p:cNvPr>
            <p:cNvSpPr/>
            <p:nvPr userDrawn="1"/>
          </p:nvSpPr>
          <p:spPr>
            <a:xfrm>
              <a:off x="6536725" y="579109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3" name="Picture 32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3371D216-40E7-BB49-AF5F-193D9B34AB8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6808953" y="516956"/>
              <a:ext cx="742526" cy="1061604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C9668A17-EF1C-384E-8EDC-92CCE5BA7885}"/>
              </a:ext>
            </a:extLst>
          </p:cNvPr>
          <p:cNvGrpSpPr/>
          <p:nvPr userDrawn="1"/>
        </p:nvGrpSpPr>
        <p:grpSpPr>
          <a:xfrm>
            <a:off x="6697540" y="3987842"/>
            <a:ext cx="1023169" cy="1061604"/>
            <a:chOff x="6536725" y="1884796"/>
            <a:chExt cx="1023169" cy="1061604"/>
          </a:xfrm>
        </p:grpSpPr>
        <p:sp>
          <p:nvSpPr>
            <p:cNvPr id="35" name="Flowchart: Process 20">
              <a:extLst>
                <a:ext uri="{FF2B5EF4-FFF2-40B4-BE49-F238E27FC236}">
                  <a16:creationId xmlns:a16="http://schemas.microsoft.com/office/drawing/2014/main" id="{A380FC60-7110-4B4C-9D7E-9DFB5F92ED48}"/>
                </a:ext>
              </a:extLst>
            </p:cNvPr>
            <p:cNvSpPr/>
            <p:nvPr userDrawn="1"/>
          </p:nvSpPr>
          <p:spPr>
            <a:xfrm>
              <a:off x="6536725" y="194865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6" name="Picture 35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36BE4AEA-07DD-B544-984A-5AEA2FF0C10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6817368" y="1884796"/>
              <a:ext cx="742526" cy="1061604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919902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Eight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0CCA3-1B1F-DE49-8083-1C6C1C6E7C3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195B70-1DE7-E047-BEBF-5F6F7E61A4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591226-9252-BE47-818B-9849F9A93E5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77BB155-14B6-4753-BA62-AAE65E3F9468}"/>
              </a:ext>
            </a:extLst>
          </p:cNvPr>
          <p:cNvSpPr/>
          <p:nvPr userDrawn="1"/>
        </p:nvSpPr>
        <p:spPr>
          <a:xfrm>
            <a:off x="6450227" y="295773"/>
            <a:ext cx="5436973" cy="562311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Content Placeholder 17">
            <a:extLst>
              <a:ext uri="{FF2B5EF4-FFF2-40B4-BE49-F238E27FC236}">
                <a16:creationId xmlns:a16="http://schemas.microsoft.com/office/drawing/2014/main" id="{A8FCE80B-FF03-4BD4-B5D1-5F544BCA230C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800" y="295771"/>
            <a:ext cx="5513690" cy="118529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Click to edit for longer titles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CCB9793-9477-4A84-834E-5A2459D22DC8}"/>
              </a:ext>
            </a:extLst>
          </p:cNvPr>
          <p:cNvCxnSpPr/>
          <p:nvPr userDrawn="1"/>
        </p:nvCxnSpPr>
        <p:spPr>
          <a:xfrm>
            <a:off x="406400" y="1584847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E3245D8-BCC5-EA43-9BE3-509524C1DFF9}"/>
              </a:ext>
            </a:extLst>
          </p:cNvPr>
          <p:cNvGrpSpPr/>
          <p:nvPr userDrawn="1"/>
        </p:nvGrpSpPr>
        <p:grpSpPr>
          <a:xfrm>
            <a:off x="6689125" y="1313296"/>
            <a:ext cx="1023169" cy="1061604"/>
            <a:chOff x="6536725" y="1884796"/>
            <a:chExt cx="1023169" cy="1061604"/>
          </a:xfrm>
        </p:grpSpPr>
        <p:sp>
          <p:nvSpPr>
            <p:cNvPr id="25" name="Flowchart: Process 20">
              <a:extLst>
                <a:ext uri="{FF2B5EF4-FFF2-40B4-BE49-F238E27FC236}">
                  <a16:creationId xmlns:a16="http://schemas.microsoft.com/office/drawing/2014/main" id="{9C87C49D-83E4-CC4F-B765-2954BF1F637F}"/>
                </a:ext>
              </a:extLst>
            </p:cNvPr>
            <p:cNvSpPr/>
            <p:nvPr userDrawn="1"/>
          </p:nvSpPr>
          <p:spPr>
            <a:xfrm>
              <a:off x="6536725" y="194865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6" name="Picture 25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905614D9-B5EB-4F4A-A527-20F13692045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6817368" y="1884796"/>
              <a:ext cx="742526" cy="1061604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41931D8-80CC-6D43-9E5B-E7F109FCFEEA}"/>
              </a:ext>
            </a:extLst>
          </p:cNvPr>
          <p:cNvGrpSpPr/>
          <p:nvPr userDrawn="1"/>
        </p:nvGrpSpPr>
        <p:grpSpPr>
          <a:xfrm>
            <a:off x="10666225" y="1983927"/>
            <a:ext cx="982410" cy="1061604"/>
            <a:chOff x="10793225" y="1882327"/>
            <a:chExt cx="982410" cy="1061604"/>
          </a:xfrm>
        </p:grpSpPr>
        <p:sp>
          <p:nvSpPr>
            <p:cNvPr id="28" name="Flowchart: Process 23">
              <a:extLst>
                <a:ext uri="{FF2B5EF4-FFF2-40B4-BE49-F238E27FC236}">
                  <a16:creationId xmlns:a16="http://schemas.microsoft.com/office/drawing/2014/main" id="{BD6BF5CD-51E5-234F-810A-554F0DD9DCB5}"/>
                </a:ext>
              </a:extLst>
            </p:cNvPr>
            <p:cNvSpPr/>
            <p:nvPr userDrawn="1"/>
          </p:nvSpPr>
          <p:spPr>
            <a:xfrm>
              <a:off x="11609314" y="188232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9" name="Picture 28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451005BC-B058-F54F-B5E7-FA4991FC78E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0793225" y="1882327"/>
              <a:ext cx="742526" cy="1061604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AC8D762-828B-9D40-9069-E48ADD847F63}"/>
              </a:ext>
            </a:extLst>
          </p:cNvPr>
          <p:cNvGrpSpPr/>
          <p:nvPr userDrawn="1"/>
        </p:nvGrpSpPr>
        <p:grpSpPr>
          <a:xfrm>
            <a:off x="10674661" y="3293102"/>
            <a:ext cx="990825" cy="1061604"/>
            <a:chOff x="10801661" y="3191502"/>
            <a:chExt cx="990825" cy="1061604"/>
          </a:xfrm>
        </p:grpSpPr>
        <p:sp>
          <p:nvSpPr>
            <p:cNvPr id="31" name="Flowchart: Process 22">
              <a:extLst>
                <a:ext uri="{FF2B5EF4-FFF2-40B4-BE49-F238E27FC236}">
                  <a16:creationId xmlns:a16="http://schemas.microsoft.com/office/drawing/2014/main" id="{E14E1A00-8584-064B-A763-D8C775326ECA}"/>
                </a:ext>
              </a:extLst>
            </p:cNvPr>
            <p:cNvSpPr/>
            <p:nvPr userDrawn="1"/>
          </p:nvSpPr>
          <p:spPr>
            <a:xfrm>
              <a:off x="11626165" y="3191502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2" name="Picture 31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54665985-D799-0D49-A76E-983A73A618D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0801661" y="3191502"/>
              <a:ext cx="742526" cy="1061604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9E2CE114-355F-7141-B5AF-53C5984ABD7D}"/>
              </a:ext>
            </a:extLst>
          </p:cNvPr>
          <p:cNvGrpSpPr/>
          <p:nvPr userDrawn="1"/>
        </p:nvGrpSpPr>
        <p:grpSpPr>
          <a:xfrm>
            <a:off x="6697540" y="2620002"/>
            <a:ext cx="1014754" cy="1061604"/>
            <a:chOff x="6536725" y="516956"/>
            <a:chExt cx="1014754" cy="1061604"/>
          </a:xfrm>
        </p:grpSpPr>
        <p:sp>
          <p:nvSpPr>
            <p:cNvPr id="34" name="Flowchart: Process 17">
              <a:extLst>
                <a:ext uri="{FF2B5EF4-FFF2-40B4-BE49-F238E27FC236}">
                  <a16:creationId xmlns:a16="http://schemas.microsoft.com/office/drawing/2014/main" id="{BEDF2CCA-C4FC-7B46-936B-F6B5E553FD09}"/>
                </a:ext>
              </a:extLst>
            </p:cNvPr>
            <p:cNvSpPr/>
            <p:nvPr userDrawn="1"/>
          </p:nvSpPr>
          <p:spPr>
            <a:xfrm>
              <a:off x="6536725" y="579109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5" name="Picture 34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E9A3ADE5-4C0D-1E43-B66F-4B28E09135A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6808953" y="516956"/>
              <a:ext cx="742526" cy="1061604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29FAB10-F2D9-3A47-9971-1AD4DCAA4F4C}"/>
              </a:ext>
            </a:extLst>
          </p:cNvPr>
          <p:cNvGrpSpPr/>
          <p:nvPr userDrawn="1"/>
        </p:nvGrpSpPr>
        <p:grpSpPr>
          <a:xfrm>
            <a:off x="6697540" y="3987842"/>
            <a:ext cx="1023169" cy="1061604"/>
            <a:chOff x="6536725" y="1884796"/>
            <a:chExt cx="1023169" cy="1061604"/>
          </a:xfrm>
        </p:grpSpPr>
        <p:sp>
          <p:nvSpPr>
            <p:cNvPr id="37" name="Flowchart: Process 20">
              <a:extLst>
                <a:ext uri="{FF2B5EF4-FFF2-40B4-BE49-F238E27FC236}">
                  <a16:creationId xmlns:a16="http://schemas.microsoft.com/office/drawing/2014/main" id="{92CB6008-C9E2-CE4E-BA01-34D421A459F7}"/>
                </a:ext>
              </a:extLst>
            </p:cNvPr>
            <p:cNvSpPr/>
            <p:nvPr userDrawn="1"/>
          </p:nvSpPr>
          <p:spPr>
            <a:xfrm>
              <a:off x="6536725" y="194865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8" name="Picture 37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FED0321D-B2CA-6E49-9831-81B1BC7EFAE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6817368" y="1884796"/>
              <a:ext cx="742526" cy="1061604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714352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Eight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227FF2C4-9C9B-7845-B7EA-BE3F63EDBCD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295772"/>
            <a:ext cx="5513690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EE5FCA-4B71-7745-A584-EDD24F14AB46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0CCA3-1B1F-DE49-8083-1C6C1C6E7C3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195B70-1DE7-E047-BEBF-5F6F7E61A4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591226-9252-BE47-818B-9849F9A93E5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77BB155-14B6-4753-BA62-AAE65E3F9468}"/>
              </a:ext>
            </a:extLst>
          </p:cNvPr>
          <p:cNvSpPr/>
          <p:nvPr userDrawn="1"/>
        </p:nvSpPr>
        <p:spPr>
          <a:xfrm>
            <a:off x="6450227" y="295773"/>
            <a:ext cx="5436973" cy="562311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0D7A466-3074-1E41-974C-7B791B1B6CBE}"/>
              </a:ext>
            </a:extLst>
          </p:cNvPr>
          <p:cNvGrpSpPr/>
          <p:nvPr userDrawn="1"/>
        </p:nvGrpSpPr>
        <p:grpSpPr>
          <a:xfrm>
            <a:off x="6689125" y="1313296"/>
            <a:ext cx="1023169" cy="1061604"/>
            <a:chOff x="6536725" y="1884796"/>
            <a:chExt cx="1023169" cy="1061604"/>
          </a:xfrm>
        </p:grpSpPr>
        <p:sp>
          <p:nvSpPr>
            <p:cNvPr id="20" name="Flowchart: Process 20">
              <a:extLst>
                <a:ext uri="{FF2B5EF4-FFF2-40B4-BE49-F238E27FC236}">
                  <a16:creationId xmlns:a16="http://schemas.microsoft.com/office/drawing/2014/main" id="{854D5E3E-89F5-3A41-BDF6-FF10F5EA4E00}"/>
                </a:ext>
              </a:extLst>
            </p:cNvPr>
            <p:cNvSpPr/>
            <p:nvPr userDrawn="1"/>
          </p:nvSpPr>
          <p:spPr>
            <a:xfrm>
              <a:off x="6536725" y="194865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21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0F37C7E9-396F-9449-92DF-8CEC2F86275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6817368" y="1884796"/>
              <a:ext cx="742526" cy="1061604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21624A9-CDB9-A94F-8D36-1B0A5AB0F93F}"/>
              </a:ext>
            </a:extLst>
          </p:cNvPr>
          <p:cNvGrpSpPr/>
          <p:nvPr userDrawn="1"/>
        </p:nvGrpSpPr>
        <p:grpSpPr>
          <a:xfrm>
            <a:off x="10666225" y="1310827"/>
            <a:ext cx="982410" cy="1061604"/>
            <a:chOff x="10793225" y="1882327"/>
            <a:chExt cx="982410" cy="1061604"/>
          </a:xfrm>
        </p:grpSpPr>
        <p:sp>
          <p:nvSpPr>
            <p:cNvPr id="28" name="Flowchart: Process 23">
              <a:extLst>
                <a:ext uri="{FF2B5EF4-FFF2-40B4-BE49-F238E27FC236}">
                  <a16:creationId xmlns:a16="http://schemas.microsoft.com/office/drawing/2014/main" id="{414D131C-E190-5442-8DBF-39277DD54C4A}"/>
                </a:ext>
              </a:extLst>
            </p:cNvPr>
            <p:cNvSpPr/>
            <p:nvPr userDrawn="1"/>
          </p:nvSpPr>
          <p:spPr>
            <a:xfrm>
              <a:off x="11609314" y="188232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9" name="Picture 28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A888F58C-9557-3348-B0A3-2879A7E8F07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0793225" y="1882327"/>
              <a:ext cx="742526" cy="1061604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CA4CF97-93C9-C047-BF94-43BA07C8E577}"/>
              </a:ext>
            </a:extLst>
          </p:cNvPr>
          <p:cNvGrpSpPr/>
          <p:nvPr userDrawn="1"/>
        </p:nvGrpSpPr>
        <p:grpSpPr>
          <a:xfrm>
            <a:off x="10674661" y="2620002"/>
            <a:ext cx="990825" cy="1061604"/>
            <a:chOff x="10801661" y="3191502"/>
            <a:chExt cx="990825" cy="1061604"/>
          </a:xfrm>
        </p:grpSpPr>
        <p:sp>
          <p:nvSpPr>
            <p:cNvPr id="31" name="Flowchart: Process 22">
              <a:extLst>
                <a:ext uri="{FF2B5EF4-FFF2-40B4-BE49-F238E27FC236}">
                  <a16:creationId xmlns:a16="http://schemas.microsoft.com/office/drawing/2014/main" id="{9F2C3974-4776-4841-BE36-2B014FE50E00}"/>
                </a:ext>
              </a:extLst>
            </p:cNvPr>
            <p:cNvSpPr/>
            <p:nvPr userDrawn="1"/>
          </p:nvSpPr>
          <p:spPr>
            <a:xfrm>
              <a:off x="11626165" y="3191502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2" name="Picture 31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0F04F119-CE58-664D-9467-A77C381F7D9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0801661" y="3191502"/>
              <a:ext cx="742526" cy="1061604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480E599A-B5B8-C740-BA90-6190576C37F1}"/>
              </a:ext>
            </a:extLst>
          </p:cNvPr>
          <p:cNvGrpSpPr/>
          <p:nvPr userDrawn="1"/>
        </p:nvGrpSpPr>
        <p:grpSpPr>
          <a:xfrm>
            <a:off x="10683076" y="3985373"/>
            <a:ext cx="982410" cy="1061604"/>
            <a:chOff x="10810076" y="4556873"/>
            <a:chExt cx="982410" cy="1061604"/>
          </a:xfrm>
        </p:grpSpPr>
        <p:sp>
          <p:nvSpPr>
            <p:cNvPr id="34" name="Flowchart: Process 23">
              <a:extLst>
                <a:ext uri="{FF2B5EF4-FFF2-40B4-BE49-F238E27FC236}">
                  <a16:creationId xmlns:a16="http://schemas.microsoft.com/office/drawing/2014/main" id="{46E6863B-2731-9B42-8017-F69E4BFEEC77}"/>
                </a:ext>
              </a:extLst>
            </p:cNvPr>
            <p:cNvSpPr/>
            <p:nvPr userDrawn="1"/>
          </p:nvSpPr>
          <p:spPr>
            <a:xfrm>
              <a:off x="11626165" y="4556873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5" name="Picture 34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ACB0C476-FB71-074D-BC27-CEF85FFF0B5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0810076" y="4556873"/>
              <a:ext cx="742526" cy="1061604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4FEC82F5-F36F-F64B-AF8C-EE38B68E1723}"/>
              </a:ext>
            </a:extLst>
          </p:cNvPr>
          <p:cNvGrpSpPr/>
          <p:nvPr userDrawn="1"/>
        </p:nvGrpSpPr>
        <p:grpSpPr>
          <a:xfrm>
            <a:off x="6697540" y="2620002"/>
            <a:ext cx="1014754" cy="1061604"/>
            <a:chOff x="6536725" y="516956"/>
            <a:chExt cx="1014754" cy="1061604"/>
          </a:xfrm>
        </p:grpSpPr>
        <p:sp>
          <p:nvSpPr>
            <p:cNvPr id="37" name="Flowchart: Process 17">
              <a:extLst>
                <a:ext uri="{FF2B5EF4-FFF2-40B4-BE49-F238E27FC236}">
                  <a16:creationId xmlns:a16="http://schemas.microsoft.com/office/drawing/2014/main" id="{309194CC-4C86-014A-92EA-1B5DD0AF832D}"/>
                </a:ext>
              </a:extLst>
            </p:cNvPr>
            <p:cNvSpPr/>
            <p:nvPr userDrawn="1"/>
          </p:nvSpPr>
          <p:spPr>
            <a:xfrm>
              <a:off x="6536725" y="579109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8" name="Picture 37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6DE5436B-227B-0441-B326-4D5A0140983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6808953" y="516956"/>
              <a:ext cx="742526" cy="1061604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78DEEAAE-9E8B-6E4C-B800-7BABE8960ED7}"/>
              </a:ext>
            </a:extLst>
          </p:cNvPr>
          <p:cNvGrpSpPr/>
          <p:nvPr userDrawn="1"/>
        </p:nvGrpSpPr>
        <p:grpSpPr>
          <a:xfrm>
            <a:off x="6697540" y="3987842"/>
            <a:ext cx="1023169" cy="1061604"/>
            <a:chOff x="6536725" y="1884796"/>
            <a:chExt cx="1023169" cy="1061604"/>
          </a:xfrm>
        </p:grpSpPr>
        <p:sp>
          <p:nvSpPr>
            <p:cNvPr id="40" name="Flowchart: Process 20">
              <a:extLst>
                <a:ext uri="{FF2B5EF4-FFF2-40B4-BE49-F238E27FC236}">
                  <a16:creationId xmlns:a16="http://schemas.microsoft.com/office/drawing/2014/main" id="{EE936B9D-85C7-7E41-A944-3131302C79FA}"/>
                </a:ext>
              </a:extLst>
            </p:cNvPr>
            <p:cNvSpPr/>
            <p:nvPr userDrawn="1"/>
          </p:nvSpPr>
          <p:spPr>
            <a:xfrm>
              <a:off x="6536725" y="194865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1" name="Picture 40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8B082110-C097-DF42-AE2E-EEB414CEBE4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6817368" y="1884796"/>
              <a:ext cx="742526" cy="1061604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131132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Eight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0CCA3-1B1F-DE49-8083-1C6C1C6E7C3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195B70-1DE7-E047-BEBF-5F6F7E61A4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591226-9252-BE47-818B-9849F9A93E5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77BB155-14B6-4753-BA62-AAE65E3F9468}"/>
              </a:ext>
            </a:extLst>
          </p:cNvPr>
          <p:cNvSpPr/>
          <p:nvPr userDrawn="1"/>
        </p:nvSpPr>
        <p:spPr>
          <a:xfrm>
            <a:off x="6450227" y="295773"/>
            <a:ext cx="5436973" cy="562311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Content Placeholder 17">
            <a:extLst>
              <a:ext uri="{FF2B5EF4-FFF2-40B4-BE49-F238E27FC236}">
                <a16:creationId xmlns:a16="http://schemas.microsoft.com/office/drawing/2014/main" id="{F8C92781-083C-4D07-8744-70B0AE86FC06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800" y="295771"/>
            <a:ext cx="5513690" cy="118529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Click to edit for longer titles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DEAC9D7-7F5B-4576-A9E8-343600006D04}"/>
              </a:ext>
            </a:extLst>
          </p:cNvPr>
          <p:cNvCxnSpPr/>
          <p:nvPr userDrawn="1"/>
        </p:nvCxnSpPr>
        <p:spPr>
          <a:xfrm>
            <a:off x="406400" y="1584847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F1D3E0E-57CB-164F-BACE-A56495DA368A}"/>
              </a:ext>
            </a:extLst>
          </p:cNvPr>
          <p:cNvGrpSpPr/>
          <p:nvPr userDrawn="1"/>
        </p:nvGrpSpPr>
        <p:grpSpPr>
          <a:xfrm>
            <a:off x="6689125" y="1313296"/>
            <a:ext cx="1023169" cy="1061604"/>
            <a:chOff x="6536725" y="1884796"/>
            <a:chExt cx="1023169" cy="1061604"/>
          </a:xfrm>
        </p:grpSpPr>
        <p:sp>
          <p:nvSpPr>
            <p:cNvPr id="26" name="Flowchart: Process 20">
              <a:extLst>
                <a:ext uri="{FF2B5EF4-FFF2-40B4-BE49-F238E27FC236}">
                  <a16:creationId xmlns:a16="http://schemas.microsoft.com/office/drawing/2014/main" id="{40BF5E4D-2A0B-DE45-B881-662E715B94D1}"/>
                </a:ext>
              </a:extLst>
            </p:cNvPr>
            <p:cNvSpPr/>
            <p:nvPr userDrawn="1"/>
          </p:nvSpPr>
          <p:spPr>
            <a:xfrm>
              <a:off x="6536725" y="194865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8" name="Picture 27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F4DADFB4-70E9-D047-A501-852B8873C8B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6817368" y="1884796"/>
              <a:ext cx="742526" cy="1061604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8EC0F511-799A-2D4B-99D0-8BC0665A9A68}"/>
              </a:ext>
            </a:extLst>
          </p:cNvPr>
          <p:cNvGrpSpPr/>
          <p:nvPr userDrawn="1"/>
        </p:nvGrpSpPr>
        <p:grpSpPr>
          <a:xfrm>
            <a:off x="10666225" y="1310827"/>
            <a:ext cx="982410" cy="1061604"/>
            <a:chOff x="10793225" y="1882327"/>
            <a:chExt cx="982410" cy="1061604"/>
          </a:xfrm>
        </p:grpSpPr>
        <p:sp>
          <p:nvSpPr>
            <p:cNvPr id="30" name="Flowchart: Process 23">
              <a:extLst>
                <a:ext uri="{FF2B5EF4-FFF2-40B4-BE49-F238E27FC236}">
                  <a16:creationId xmlns:a16="http://schemas.microsoft.com/office/drawing/2014/main" id="{8301F2DB-1BBC-CA45-9933-5552728A65B6}"/>
                </a:ext>
              </a:extLst>
            </p:cNvPr>
            <p:cNvSpPr/>
            <p:nvPr userDrawn="1"/>
          </p:nvSpPr>
          <p:spPr>
            <a:xfrm>
              <a:off x="11609314" y="188232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1" name="Picture 30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523D9D13-6A85-EF46-8B00-69486E54A07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0793225" y="1882327"/>
              <a:ext cx="742526" cy="1061604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25678E94-8A45-5A47-A959-EA08A86653B9}"/>
              </a:ext>
            </a:extLst>
          </p:cNvPr>
          <p:cNvGrpSpPr/>
          <p:nvPr userDrawn="1"/>
        </p:nvGrpSpPr>
        <p:grpSpPr>
          <a:xfrm>
            <a:off x="10674661" y="2620002"/>
            <a:ext cx="990825" cy="1061604"/>
            <a:chOff x="10801661" y="3191502"/>
            <a:chExt cx="990825" cy="1061604"/>
          </a:xfrm>
        </p:grpSpPr>
        <p:sp>
          <p:nvSpPr>
            <p:cNvPr id="33" name="Flowchart: Process 22">
              <a:extLst>
                <a:ext uri="{FF2B5EF4-FFF2-40B4-BE49-F238E27FC236}">
                  <a16:creationId xmlns:a16="http://schemas.microsoft.com/office/drawing/2014/main" id="{79633010-B046-BD4A-9D4D-D72BB785CFEB}"/>
                </a:ext>
              </a:extLst>
            </p:cNvPr>
            <p:cNvSpPr/>
            <p:nvPr userDrawn="1"/>
          </p:nvSpPr>
          <p:spPr>
            <a:xfrm>
              <a:off x="11626165" y="3191502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4" name="Picture 33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49A207C2-11C4-8544-BE25-32AFA317C73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0801661" y="3191502"/>
              <a:ext cx="742526" cy="1061604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81225609-0E4C-A648-A6B9-20D1A1E3E4BF}"/>
              </a:ext>
            </a:extLst>
          </p:cNvPr>
          <p:cNvGrpSpPr/>
          <p:nvPr userDrawn="1"/>
        </p:nvGrpSpPr>
        <p:grpSpPr>
          <a:xfrm>
            <a:off x="10683076" y="3985373"/>
            <a:ext cx="982410" cy="1061604"/>
            <a:chOff x="10810076" y="4556873"/>
            <a:chExt cx="982410" cy="1061604"/>
          </a:xfrm>
        </p:grpSpPr>
        <p:sp>
          <p:nvSpPr>
            <p:cNvPr id="36" name="Flowchart: Process 23">
              <a:extLst>
                <a:ext uri="{FF2B5EF4-FFF2-40B4-BE49-F238E27FC236}">
                  <a16:creationId xmlns:a16="http://schemas.microsoft.com/office/drawing/2014/main" id="{45EB5A40-9854-5F47-B783-E818758A9525}"/>
                </a:ext>
              </a:extLst>
            </p:cNvPr>
            <p:cNvSpPr/>
            <p:nvPr userDrawn="1"/>
          </p:nvSpPr>
          <p:spPr>
            <a:xfrm>
              <a:off x="11626165" y="4556873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7" name="Picture 36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A99376BC-3764-4E49-B348-2FB5AE5BB2B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0810076" y="4556873"/>
              <a:ext cx="742526" cy="1061604"/>
            </a:xfrm>
            <a:prstGeom prst="rect">
              <a:avLst/>
            </a:prstGeom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A8C096E-55C4-234F-AFBE-BC6185C6E5AD}"/>
              </a:ext>
            </a:extLst>
          </p:cNvPr>
          <p:cNvGrpSpPr/>
          <p:nvPr userDrawn="1"/>
        </p:nvGrpSpPr>
        <p:grpSpPr>
          <a:xfrm>
            <a:off x="6697540" y="2620002"/>
            <a:ext cx="1014754" cy="1061604"/>
            <a:chOff x="6536725" y="516956"/>
            <a:chExt cx="1014754" cy="1061604"/>
          </a:xfrm>
        </p:grpSpPr>
        <p:sp>
          <p:nvSpPr>
            <p:cNvPr id="39" name="Flowchart: Process 17">
              <a:extLst>
                <a:ext uri="{FF2B5EF4-FFF2-40B4-BE49-F238E27FC236}">
                  <a16:creationId xmlns:a16="http://schemas.microsoft.com/office/drawing/2014/main" id="{BA3E952A-7FF7-6043-851E-DE21B548001F}"/>
                </a:ext>
              </a:extLst>
            </p:cNvPr>
            <p:cNvSpPr/>
            <p:nvPr userDrawn="1"/>
          </p:nvSpPr>
          <p:spPr>
            <a:xfrm>
              <a:off x="6536725" y="579109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0" name="Picture 39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917DB2BC-9E16-FD44-87C4-2696EA1490E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6808953" y="516956"/>
              <a:ext cx="742526" cy="1061604"/>
            </a:xfrm>
            <a:prstGeom prst="rect">
              <a:avLst/>
            </a:prstGeom>
          </p:spPr>
        </p:pic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9EA720C4-56F6-C344-BD27-A8B398E3701E}"/>
              </a:ext>
            </a:extLst>
          </p:cNvPr>
          <p:cNvGrpSpPr/>
          <p:nvPr userDrawn="1"/>
        </p:nvGrpSpPr>
        <p:grpSpPr>
          <a:xfrm>
            <a:off x="6697540" y="3987842"/>
            <a:ext cx="1023169" cy="1061604"/>
            <a:chOff x="6536725" y="1884796"/>
            <a:chExt cx="1023169" cy="1061604"/>
          </a:xfrm>
        </p:grpSpPr>
        <p:sp>
          <p:nvSpPr>
            <p:cNvPr id="42" name="Flowchart: Process 20">
              <a:extLst>
                <a:ext uri="{FF2B5EF4-FFF2-40B4-BE49-F238E27FC236}">
                  <a16:creationId xmlns:a16="http://schemas.microsoft.com/office/drawing/2014/main" id="{86DB9CF8-536C-5643-BF3F-1C24EC104F49}"/>
                </a:ext>
              </a:extLst>
            </p:cNvPr>
            <p:cNvSpPr/>
            <p:nvPr userDrawn="1"/>
          </p:nvSpPr>
          <p:spPr>
            <a:xfrm>
              <a:off x="6536725" y="194865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3" name="Picture 42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6FB06E1E-5813-4245-A9F3-B60729EF1F8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6817368" y="1884796"/>
              <a:ext cx="742526" cy="1061604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409882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Eight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227FF2C4-9C9B-7845-B7EA-BE3F63EDBCD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295772"/>
            <a:ext cx="5513690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EE5FCA-4B71-7745-A584-EDD24F14AB46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0CCA3-1B1F-DE49-8083-1C6C1C6E7C3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195B70-1DE7-E047-BEBF-5F6F7E61A4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591226-9252-BE47-818B-9849F9A93E5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77BB155-14B6-4753-BA62-AAE65E3F9468}"/>
              </a:ext>
            </a:extLst>
          </p:cNvPr>
          <p:cNvSpPr/>
          <p:nvPr userDrawn="1"/>
        </p:nvSpPr>
        <p:spPr>
          <a:xfrm>
            <a:off x="6450227" y="295773"/>
            <a:ext cx="5436973" cy="562311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1AE7361-EA07-AD40-8D15-6A32D64C3913}"/>
              </a:ext>
            </a:extLst>
          </p:cNvPr>
          <p:cNvGrpSpPr/>
          <p:nvPr userDrawn="1"/>
        </p:nvGrpSpPr>
        <p:grpSpPr>
          <a:xfrm>
            <a:off x="6689125" y="516956"/>
            <a:ext cx="1014754" cy="1061604"/>
            <a:chOff x="6536725" y="516956"/>
            <a:chExt cx="1014754" cy="1061604"/>
          </a:xfrm>
        </p:grpSpPr>
        <p:sp>
          <p:nvSpPr>
            <p:cNvPr id="20" name="Flowchart: Process 17">
              <a:extLst>
                <a:ext uri="{FF2B5EF4-FFF2-40B4-BE49-F238E27FC236}">
                  <a16:creationId xmlns:a16="http://schemas.microsoft.com/office/drawing/2014/main" id="{6B9BF740-A1EE-1B43-84E9-CF1B696E93A7}"/>
                </a:ext>
              </a:extLst>
            </p:cNvPr>
            <p:cNvSpPr/>
            <p:nvPr userDrawn="1"/>
          </p:nvSpPr>
          <p:spPr>
            <a:xfrm>
              <a:off x="6536725" y="579109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6" name="Picture 25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AB617294-C07B-7846-BA34-2693613494F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6808953" y="516956"/>
              <a:ext cx="742526" cy="1061604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C9052A5-4AED-6245-A2F7-DE551528812D}"/>
              </a:ext>
            </a:extLst>
          </p:cNvPr>
          <p:cNvGrpSpPr/>
          <p:nvPr userDrawn="1"/>
        </p:nvGrpSpPr>
        <p:grpSpPr>
          <a:xfrm>
            <a:off x="6689125" y="1884796"/>
            <a:ext cx="1023169" cy="1061604"/>
            <a:chOff x="6536725" y="1884796"/>
            <a:chExt cx="1023169" cy="1061604"/>
          </a:xfrm>
        </p:grpSpPr>
        <p:sp>
          <p:nvSpPr>
            <p:cNvPr id="28" name="Flowchart: Process 20">
              <a:extLst>
                <a:ext uri="{FF2B5EF4-FFF2-40B4-BE49-F238E27FC236}">
                  <a16:creationId xmlns:a16="http://schemas.microsoft.com/office/drawing/2014/main" id="{5735675A-BF5D-1741-91B3-7888EC04121E}"/>
                </a:ext>
              </a:extLst>
            </p:cNvPr>
            <p:cNvSpPr/>
            <p:nvPr userDrawn="1"/>
          </p:nvSpPr>
          <p:spPr>
            <a:xfrm>
              <a:off x="6536725" y="194865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9" name="Picture 28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BBCE95EB-FCAF-004A-82B8-CB79E044E97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6817368" y="1884796"/>
              <a:ext cx="742526" cy="1061604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285CEC9-B878-6D42-9842-B5A3F5F67DC2}"/>
              </a:ext>
            </a:extLst>
          </p:cNvPr>
          <p:cNvGrpSpPr/>
          <p:nvPr userDrawn="1"/>
        </p:nvGrpSpPr>
        <p:grpSpPr>
          <a:xfrm>
            <a:off x="10666225" y="1234627"/>
            <a:ext cx="982410" cy="1061604"/>
            <a:chOff x="10793225" y="1882327"/>
            <a:chExt cx="982410" cy="1061604"/>
          </a:xfrm>
        </p:grpSpPr>
        <p:sp>
          <p:nvSpPr>
            <p:cNvPr id="31" name="Flowchart: Process 23">
              <a:extLst>
                <a:ext uri="{FF2B5EF4-FFF2-40B4-BE49-F238E27FC236}">
                  <a16:creationId xmlns:a16="http://schemas.microsoft.com/office/drawing/2014/main" id="{A3257B1D-0B8C-4B47-9A10-B210352D4CE9}"/>
                </a:ext>
              </a:extLst>
            </p:cNvPr>
            <p:cNvSpPr/>
            <p:nvPr userDrawn="1"/>
          </p:nvSpPr>
          <p:spPr>
            <a:xfrm>
              <a:off x="11609314" y="188232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2" name="Picture 31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9EAA2C51-AF68-1A42-A3BE-D656DDF49EE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0793225" y="1882327"/>
              <a:ext cx="742526" cy="1061604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567DB2F0-A70A-6546-A573-A615A3D4C581}"/>
              </a:ext>
            </a:extLst>
          </p:cNvPr>
          <p:cNvGrpSpPr/>
          <p:nvPr userDrawn="1"/>
        </p:nvGrpSpPr>
        <p:grpSpPr>
          <a:xfrm>
            <a:off x="10674661" y="2543802"/>
            <a:ext cx="990825" cy="1061604"/>
            <a:chOff x="10801661" y="3191502"/>
            <a:chExt cx="990825" cy="1061604"/>
          </a:xfrm>
        </p:grpSpPr>
        <p:sp>
          <p:nvSpPr>
            <p:cNvPr id="34" name="Flowchart: Process 22">
              <a:extLst>
                <a:ext uri="{FF2B5EF4-FFF2-40B4-BE49-F238E27FC236}">
                  <a16:creationId xmlns:a16="http://schemas.microsoft.com/office/drawing/2014/main" id="{90E784B1-DDFA-2749-867B-1E2ECD1BCC6F}"/>
                </a:ext>
              </a:extLst>
            </p:cNvPr>
            <p:cNvSpPr/>
            <p:nvPr userDrawn="1"/>
          </p:nvSpPr>
          <p:spPr>
            <a:xfrm>
              <a:off x="11626165" y="3191502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5" name="Picture 34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989E5893-021F-4B44-9233-1361C0C1E8C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0801661" y="3191502"/>
              <a:ext cx="742526" cy="1061604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D8450E58-E6F5-A44B-B982-29F912FC8BEE}"/>
              </a:ext>
            </a:extLst>
          </p:cNvPr>
          <p:cNvGrpSpPr/>
          <p:nvPr userDrawn="1"/>
        </p:nvGrpSpPr>
        <p:grpSpPr>
          <a:xfrm>
            <a:off x="10683076" y="3909173"/>
            <a:ext cx="982410" cy="1061604"/>
            <a:chOff x="10810076" y="4556873"/>
            <a:chExt cx="982410" cy="1061604"/>
          </a:xfrm>
        </p:grpSpPr>
        <p:sp>
          <p:nvSpPr>
            <p:cNvPr id="37" name="Flowchart: Process 23">
              <a:extLst>
                <a:ext uri="{FF2B5EF4-FFF2-40B4-BE49-F238E27FC236}">
                  <a16:creationId xmlns:a16="http://schemas.microsoft.com/office/drawing/2014/main" id="{3867F053-4217-414C-BE7B-753C578451BF}"/>
                </a:ext>
              </a:extLst>
            </p:cNvPr>
            <p:cNvSpPr/>
            <p:nvPr userDrawn="1"/>
          </p:nvSpPr>
          <p:spPr>
            <a:xfrm>
              <a:off x="11626165" y="4556873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8" name="Picture 37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E9D191FE-DEF9-AA44-91D2-4AD99EED242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0810076" y="4556873"/>
              <a:ext cx="742526" cy="1061604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F118D60-4180-8C44-B44C-E4CF40522CD8}"/>
              </a:ext>
            </a:extLst>
          </p:cNvPr>
          <p:cNvGrpSpPr/>
          <p:nvPr userDrawn="1"/>
        </p:nvGrpSpPr>
        <p:grpSpPr>
          <a:xfrm>
            <a:off x="6697540" y="3191502"/>
            <a:ext cx="1014754" cy="1061604"/>
            <a:chOff x="6536725" y="516956"/>
            <a:chExt cx="1014754" cy="1061604"/>
          </a:xfrm>
        </p:grpSpPr>
        <p:sp>
          <p:nvSpPr>
            <p:cNvPr id="40" name="Flowchart: Process 17">
              <a:extLst>
                <a:ext uri="{FF2B5EF4-FFF2-40B4-BE49-F238E27FC236}">
                  <a16:creationId xmlns:a16="http://schemas.microsoft.com/office/drawing/2014/main" id="{59A2796C-9B38-6248-A183-105FD1B17982}"/>
                </a:ext>
              </a:extLst>
            </p:cNvPr>
            <p:cNvSpPr/>
            <p:nvPr userDrawn="1"/>
          </p:nvSpPr>
          <p:spPr>
            <a:xfrm>
              <a:off x="6536725" y="579109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1" name="Picture 40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0244B72E-3C90-724A-B3E6-A8F178998C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6808953" y="516956"/>
              <a:ext cx="742526" cy="1061604"/>
            </a:xfrm>
            <a:prstGeom prst="rect">
              <a:avLst/>
            </a:prstGeom>
          </p:spPr>
        </p:pic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8A8509FE-FBEF-4E4A-9021-EAB06BAD815D}"/>
              </a:ext>
            </a:extLst>
          </p:cNvPr>
          <p:cNvGrpSpPr/>
          <p:nvPr userDrawn="1"/>
        </p:nvGrpSpPr>
        <p:grpSpPr>
          <a:xfrm>
            <a:off x="6697540" y="4559342"/>
            <a:ext cx="1023169" cy="1061604"/>
            <a:chOff x="6536725" y="1884796"/>
            <a:chExt cx="1023169" cy="1061604"/>
          </a:xfrm>
        </p:grpSpPr>
        <p:sp>
          <p:nvSpPr>
            <p:cNvPr id="43" name="Flowchart: Process 20">
              <a:extLst>
                <a:ext uri="{FF2B5EF4-FFF2-40B4-BE49-F238E27FC236}">
                  <a16:creationId xmlns:a16="http://schemas.microsoft.com/office/drawing/2014/main" id="{A31EC625-C0EA-7540-849F-0AF70CF9A87C}"/>
                </a:ext>
              </a:extLst>
            </p:cNvPr>
            <p:cNvSpPr/>
            <p:nvPr userDrawn="1"/>
          </p:nvSpPr>
          <p:spPr>
            <a:xfrm>
              <a:off x="6536725" y="194865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4" name="Picture 43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8AAAE88D-9AF7-7045-BC04-E1B54DBFC2A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6817368" y="1884796"/>
              <a:ext cx="742526" cy="1061604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267427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Eight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0CCA3-1B1F-DE49-8083-1C6C1C6E7C3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195B70-1DE7-E047-BEBF-5F6F7E61A4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591226-9252-BE47-818B-9849F9A93E5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77BB155-14B6-4753-BA62-AAE65E3F9468}"/>
              </a:ext>
            </a:extLst>
          </p:cNvPr>
          <p:cNvSpPr/>
          <p:nvPr userDrawn="1"/>
        </p:nvSpPr>
        <p:spPr>
          <a:xfrm>
            <a:off x="6450227" y="295773"/>
            <a:ext cx="5436973" cy="562311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Content Placeholder 17">
            <a:extLst>
              <a:ext uri="{FF2B5EF4-FFF2-40B4-BE49-F238E27FC236}">
                <a16:creationId xmlns:a16="http://schemas.microsoft.com/office/drawing/2014/main" id="{BEF3300C-3625-4EBA-95EA-CE8B5D877B3D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800" y="295771"/>
            <a:ext cx="5513690" cy="118529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Click to edit for longer titles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36389C3-7444-45E2-9231-0E268C424C9E}"/>
              </a:ext>
            </a:extLst>
          </p:cNvPr>
          <p:cNvCxnSpPr/>
          <p:nvPr userDrawn="1"/>
        </p:nvCxnSpPr>
        <p:spPr>
          <a:xfrm>
            <a:off x="406400" y="1584847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BC0CC70-C23F-854A-A06E-182A3EA85199}"/>
              </a:ext>
            </a:extLst>
          </p:cNvPr>
          <p:cNvGrpSpPr/>
          <p:nvPr userDrawn="1"/>
        </p:nvGrpSpPr>
        <p:grpSpPr>
          <a:xfrm>
            <a:off x="6689125" y="516956"/>
            <a:ext cx="1014754" cy="1061604"/>
            <a:chOff x="6536725" y="516956"/>
            <a:chExt cx="1014754" cy="1061604"/>
          </a:xfrm>
        </p:grpSpPr>
        <p:sp>
          <p:nvSpPr>
            <p:cNvPr id="27" name="Flowchart: Process 17">
              <a:extLst>
                <a:ext uri="{FF2B5EF4-FFF2-40B4-BE49-F238E27FC236}">
                  <a16:creationId xmlns:a16="http://schemas.microsoft.com/office/drawing/2014/main" id="{89880F84-9CE6-8D4E-9B56-8533E0FB78E1}"/>
                </a:ext>
              </a:extLst>
            </p:cNvPr>
            <p:cNvSpPr/>
            <p:nvPr userDrawn="1"/>
          </p:nvSpPr>
          <p:spPr>
            <a:xfrm>
              <a:off x="6536725" y="579109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8" name="Picture 27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4B322781-E642-0D42-A901-7A0B20E07A0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6808953" y="516956"/>
              <a:ext cx="742526" cy="1061604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413CEAF-4C95-DF4B-8706-90A35A7009DF}"/>
              </a:ext>
            </a:extLst>
          </p:cNvPr>
          <p:cNvGrpSpPr/>
          <p:nvPr userDrawn="1"/>
        </p:nvGrpSpPr>
        <p:grpSpPr>
          <a:xfrm>
            <a:off x="6689125" y="1884796"/>
            <a:ext cx="1023169" cy="1061604"/>
            <a:chOff x="6536725" y="1884796"/>
            <a:chExt cx="1023169" cy="1061604"/>
          </a:xfrm>
        </p:grpSpPr>
        <p:sp>
          <p:nvSpPr>
            <p:cNvPr id="30" name="Flowchart: Process 20">
              <a:extLst>
                <a:ext uri="{FF2B5EF4-FFF2-40B4-BE49-F238E27FC236}">
                  <a16:creationId xmlns:a16="http://schemas.microsoft.com/office/drawing/2014/main" id="{4ED072CD-C801-8344-B19D-7A4E8B6A1E92}"/>
                </a:ext>
              </a:extLst>
            </p:cNvPr>
            <p:cNvSpPr/>
            <p:nvPr userDrawn="1"/>
          </p:nvSpPr>
          <p:spPr>
            <a:xfrm>
              <a:off x="6536725" y="194865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1" name="Picture 30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6E2F786C-5062-7D4D-8496-D7D2AA90F3F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6817368" y="1884796"/>
              <a:ext cx="742526" cy="1061604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700A367F-426A-CD4B-B4E6-1406E49D3A43}"/>
              </a:ext>
            </a:extLst>
          </p:cNvPr>
          <p:cNvGrpSpPr/>
          <p:nvPr userDrawn="1"/>
        </p:nvGrpSpPr>
        <p:grpSpPr>
          <a:xfrm>
            <a:off x="10666225" y="1234627"/>
            <a:ext cx="982410" cy="1061604"/>
            <a:chOff x="10793225" y="1882327"/>
            <a:chExt cx="982410" cy="1061604"/>
          </a:xfrm>
        </p:grpSpPr>
        <p:sp>
          <p:nvSpPr>
            <p:cNvPr id="36" name="Flowchart: Process 23">
              <a:extLst>
                <a:ext uri="{FF2B5EF4-FFF2-40B4-BE49-F238E27FC236}">
                  <a16:creationId xmlns:a16="http://schemas.microsoft.com/office/drawing/2014/main" id="{D8FA0CF1-4C91-3D4B-9B91-7E000B0CA480}"/>
                </a:ext>
              </a:extLst>
            </p:cNvPr>
            <p:cNvSpPr/>
            <p:nvPr userDrawn="1"/>
          </p:nvSpPr>
          <p:spPr>
            <a:xfrm>
              <a:off x="11609314" y="188232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7" name="Picture 36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CAC5E4D0-F162-0947-8BC8-91FA102DE1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0793225" y="1882327"/>
              <a:ext cx="742526" cy="1061604"/>
            </a:xfrm>
            <a:prstGeom prst="rect">
              <a:avLst/>
            </a:prstGeom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3B7AB71-2257-0243-8F3F-BA438DDD843C}"/>
              </a:ext>
            </a:extLst>
          </p:cNvPr>
          <p:cNvGrpSpPr/>
          <p:nvPr userDrawn="1"/>
        </p:nvGrpSpPr>
        <p:grpSpPr>
          <a:xfrm>
            <a:off x="10674661" y="2543802"/>
            <a:ext cx="990825" cy="1061604"/>
            <a:chOff x="10801661" y="3191502"/>
            <a:chExt cx="990825" cy="1061604"/>
          </a:xfrm>
        </p:grpSpPr>
        <p:sp>
          <p:nvSpPr>
            <p:cNvPr id="39" name="Flowchart: Process 22">
              <a:extLst>
                <a:ext uri="{FF2B5EF4-FFF2-40B4-BE49-F238E27FC236}">
                  <a16:creationId xmlns:a16="http://schemas.microsoft.com/office/drawing/2014/main" id="{08A3DB6B-B0BD-604D-831A-9BD5AA3FDC17}"/>
                </a:ext>
              </a:extLst>
            </p:cNvPr>
            <p:cNvSpPr/>
            <p:nvPr userDrawn="1"/>
          </p:nvSpPr>
          <p:spPr>
            <a:xfrm>
              <a:off x="11626165" y="3191502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0" name="Picture 39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0488CBDB-A6A1-5544-9C95-05BB8F4F4C7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0801661" y="3191502"/>
              <a:ext cx="742526" cy="1061604"/>
            </a:xfrm>
            <a:prstGeom prst="rect">
              <a:avLst/>
            </a:prstGeom>
          </p:spPr>
        </p:pic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4D36DA5B-CFE9-5E42-9858-66DFF4E10BDE}"/>
              </a:ext>
            </a:extLst>
          </p:cNvPr>
          <p:cNvGrpSpPr/>
          <p:nvPr userDrawn="1"/>
        </p:nvGrpSpPr>
        <p:grpSpPr>
          <a:xfrm>
            <a:off x="10683076" y="3909173"/>
            <a:ext cx="982410" cy="1061604"/>
            <a:chOff x="10810076" y="4556873"/>
            <a:chExt cx="982410" cy="1061604"/>
          </a:xfrm>
        </p:grpSpPr>
        <p:sp>
          <p:nvSpPr>
            <p:cNvPr id="42" name="Flowchart: Process 23">
              <a:extLst>
                <a:ext uri="{FF2B5EF4-FFF2-40B4-BE49-F238E27FC236}">
                  <a16:creationId xmlns:a16="http://schemas.microsoft.com/office/drawing/2014/main" id="{3A745C27-C075-9341-A463-8597D1A1BED3}"/>
                </a:ext>
              </a:extLst>
            </p:cNvPr>
            <p:cNvSpPr/>
            <p:nvPr userDrawn="1"/>
          </p:nvSpPr>
          <p:spPr>
            <a:xfrm>
              <a:off x="11626165" y="4556873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3" name="Picture 42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BC2D8D67-3E0C-4245-8FF9-299ED6CB081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0810076" y="4556873"/>
              <a:ext cx="742526" cy="1061604"/>
            </a:xfrm>
            <a:prstGeom prst="rect">
              <a:avLst/>
            </a:prstGeom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F50778A-FCE5-B54F-BCDE-DA62533A35A9}"/>
              </a:ext>
            </a:extLst>
          </p:cNvPr>
          <p:cNvGrpSpPr/>
          <p:nvPr userDrawn="1"/>
        </p:nvGrpSpPr>
        <p:grpSpPr>
          <a:xfrm>
            <a:off x="6697540" y="3191502"/>
            <a:ext cx="1014754" cy="1061604"/>
            <a:chOff x="6536725" y="516956"/>
            <a:chExt cx="1014754" cy="1061604"/>
          </a:xfrm>
        </p:grpSpPr>
        <p:sp>
          <p:nvSpPr>
            <p:cNvPr id="45" name="Flowchart: Process 17">
              <a:extLst>
                <a:ext uri="{FF2B5EF4-FFF2-40B4-BE49-F238E27FC236}">
                  <a16:creationId xmlns:a16="http://schemas.microsoft.com/office/drawing/2014/main" id="{D531B2C0-2528-5943-9B92-6441D4B15C23}"/>
                </a:ext>
              </a:extLst>
            </p:cNvPr>
            <p:cNvSpPr/>
            <p:nvPr userDrawn="1"/>
          </p:nvSpPr>
          <p:spPr>
            <a:xfrm>
              <a:off x="6536725" y="579109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6" name="Picture 45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3C9A7FA1-4D4C-264D-A543-D9388747511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6808953" y="516956"/>
              <a:ext cx="742526" cy="1061604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CDDD8A04-DB7B-A643-85A2-3EF6188A4E6B}"/>
              </a:ext>
            </a:extLst>
          </p:cNvPr>
          <p:cNvGrpSpPr/>
          <p:nvPr userDrawn="1"/>
        </p:nvGrpSpPr>
        <p:grpSpPr>
          <a:xfrm>
            <a:off x="6697540" y="4559342"/>
            <a:ext cx="1023169" cy="1061604"/>
            <a:chOff x="6536725" y="1884796"/>
            <a:chExt cx="1023169" cy="1061604"/>
          </a:xfrm>
        </p:grpSpPr>
        <p:sp>
          <p:nvSpPr>
            <p:cNvPr id="48" name="Flowchart: Process 20">
              <a:extLst>
                <a:ext uri="{FF2B5EF4-FFF2-40B4-BE49-F238E27FC236}">
                  <a16:creationId xmlns:a16="http://schemas.microsoft.com/office/drawing/2014/main" id="{D887489A-55C3-F44D-AED0-2767D4A4CBA7}"/>
                </a:ext>
              </a:extLst>
            </p:cNvPr>
            <p:cNvSpPr/>
            <p:nvPr userDrawn="1"/>
          </p:nvSpPr>
          <p:spPr>
            <a:xfrm>
              <a:off x="6536725" y="194865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9" name="Picture 48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5C1A3690-9D6C-154B-BC61-44F8AD31762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6817368" y="1884796"/>
              <a:ext cx="742526" cy="1061604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554343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ive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FC71DF9-A2B7-D84B-AA4E-DA4A52EAFD23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itle 5">
            <a:extLst>
              <a:ext uri="{FF2B5EF4-FFF2-40B4-BE49-F238E27FC236}">
                <a16:creationId xmlns:a16="http://schemas.microsoft.com/office/drawing/2014/main" id="{0A090CD9-9A7A-0041-89D9-0486CA2B944B}"/>
              </a:ext>
            </a:extLst>
          </p:cNvPr>
          <p:cNvSpPr txBox="1">
            <a:spLocks/>
          </p:cNvSpPr>
          <p:nvPr userDrawn="1"/>
        </p:nvSpPr>
        <p:spPr>
          <a:xfrm>
            <a:off x="304800" y="295773"/>
            <a:ext cx="11480800" cy="64507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 i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9pPr>
          </a:lstStyle>
          <a:p>
            <a:r>
              <a:rPr lang="en-US" sz="3600" kern="0" dirty="0">
                <a:latin typeface="+mj-lt"/>
              </a:rPr>
              <a:t>Objectives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A84ACC7-3A15-054F-80F2-39FED25C1F15}"/>
              </a:ext>
            </a:extLst>
          </p:cNvPr>
          <p:cNvGrpSpPr/>
          <p:nvPr userDrawn="1"/>
        </p:nvGrpSpPr>
        <p:grpSpPr>
          <a:xfrm>
            <a:off x="2720789" y="1477720"/>
            <a:ext cx="3200400" cy="4294430"/>
            <a:chOff x="901261" y="1477720"/>
            <a:chExt cx="3200400" cy="4294430"/>
          </a:xfrm>
        </p:grpSpPr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62F86551-17BC-1F4D-9F3A-7B4875FAB82C}"/>
                </a:ext>
              </a:extLst>
            </p:cNvPr>
            <p:cNvSpPr/>
            <p:nvPr userDrawn="1"/>
          </p:nvSpPr>
          <p:spPr>
            <a:xfrm>
              <a:off x="901261" y="1477720"/>
              <a:ext cx="3200400" cy="4294430"/>
            </a:xfrm>
            <a:prstGeom prst="roundRect">
              <a:avLst>
                <a:gd name="adj" fmla="val 616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9A31CF2-A7B1-2749-873A-5BFB465353D4}"/>
                </a:ext>
              </a:extLst>
            </p:cNvPr>
            <p:cNvSpPr/>
            <p:nvPr userDrawn="1"/>
          </p:nvSpPr>
          <p:spPr>
            <a:xfrm>
              <a:off x="901261" y="2134217"/>
              <a:ext cx="3200400" cy="1879600"/>
            </a:xfrm>
            <a:prstGeom prst="rect">
              <a:avLst/>
            </a:prstGeom>
            <a:solidFill>
              <a:srgbClr val="C6D5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40569E1C-12F3-2B4C-A00C-9D5C979160C5}"/>
                </a:ext>
              </a:extLst>
            </p:cNvPr>
            <p:cNvSpPr/>
            <p:nvPr userDrawn="1"/>
          </p:nvSpPr>
          <p:spPr>
            <a:xfrm flipV="1">
              <a:off x="901261" y="1493174"/>
              <a:ext cx="3200400" cy="64507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0208D7E-8928-E540-BE62-FFE7B7217131}"/>
              </a:ext>
            </a:extLst>
          </p:cNvPr>
          <p:cNvGrpSpPr/>
          <p:nvPr userDrawn="1"/>
        </p:nvGrpSpPr>
        <p:grpSpPr>
          <a:xfrm>
            <a:off x="6307443" y="1477720"/>
            <a:ext cx="3200401" cy="4294430"/>
            <a:chOff x="4495799" y="1477720"/>
            <a:chExt cx="3200401" cy="4294430"/>
          </a:xfrm>
        </p:grpSpPr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6B5BB1E6-F415-3043-868C-BE24BC244391}"/>
                </a:ext>
              </a:extLst>
            </p:cNvPr>
            <p:cNvSpPr/>
            <p:nvPr userDrawn="1"/>
          </p:nvSpPr>
          <p:spPr>
            <a:xfrm>
              <a:off x="4495799" y="1477720"/>
              <a:ext cx="3200401" cy="4294430"/>
            </a:xfrm>
            <a:prstGeom prst="roundRect">
              <a:avLst>
                <a:gd name="adj" fmla="val 616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D93D8AC1-E4FC-0244-974B-65FC86A1C60F}"/>
                </a:ext>
              </a:extLst>
            </p:cNvPr>
            <p:cNvSpPr/>
            <p:nvPr userDrawn="1"/>
          </p:nvSpPr>
          <p:spPr>
            <a:xfrm>
              <a:off x="4495800" y="2134217"/>
              <a:ext cx="3200400" cy="18796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8E2AE9C6-1E94-2E4B-A938-5328AE48657A}"/>
                </a:ext>
              </a:extLst>
            </p:cNvPr>
            <p:cNvSpPr/>
            <p:nvPr userDrawn="1"/>
          </p:nvSpPr>
          <p:spPr>
            <a:xfrm flipV="1">
              <a:off x="4495800" y="1493174"/>
              <a:ext cx="3200400" cy="645075"/>
            </a:xfrm>
            <a:prstGeom prst="rect">
              <a:avLst/>
            </a:prstGeom>
            <a:solidFill>
              <a:srgbClr val="8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4" name="Content Placeholder 17">
            <a:extLst>
              <a:ext uri="{FF2B5EF4-FFF2-40B4-BE49-F238E27FC236}">
                <a16:creationId xmlns:a16="http://schemas.microsoft.com/office/drawing/2014/main" id="{B3FA4BB9-DB16-9749-AE9B-39072D69506D}"/>
              </a:ext>
            </a:extLst>
          </p:cNvPr>
          <p:cNvSpPr>
            <a:spLocks noGrp="1"/>
          </p:cNvSpPr>
          <p:nvPr userDrawn="1">
            <p:ph sz="quarter" idx="10" hasCustomPrompt="1"/>
          </p:nvPr>
        </p:nvSpPr>
        <p:spPr>
          <a:xfrm>
            <a:off x="2718161" y="1492454"/>
            <a:ext cx="3200401" cy="64176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0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6" name="Content Placeholder 17">
            <a:extLst>
              <a:ext uri="{FF2B5EF4-FFF2-40B4-BE49-F238E27FC236}">
                <a16:creationId xmlns:a16="http://schemas.microsoft.com/office/drawing/2014/main" id="{BC3739E6-AEF1-5C49-9F8D-54E5E783DDBD}"/>
              </a:ext>
            </a:extLst>
          </p:cNvPr>
          <p:cNvSpPr>
            <a:spLocks noGrp="1"/>
          </p:cNvSpPr>
          <p:nvPr userDrawn="1">
            <p:ph sz="quarter" idx="11" hasCustomPrompt="1"/>
          </p:nvPr>
        </p:nvSpPr>
        <p:spPr>
          <a:xfrm>
            <a:off x="2718161" y="4140692"/>
            <a:ext cx="3200401" cy="1569660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40" name="Content Placeholder 17">
            <a:extLst>
              <a:ext uri="{FF2B5EF4-FFF2-40B4-BE49-F238E27FC236}">
                <a16:creationId xmlns:a16="http://schemas.microsoft.com/office/drawing/2014/main" id="{5BDCE44E-ECE9-7741-A319-32F929D650AC}"/>
              </a:ext>
            </a:extLst>
          </p:cNvPr>
          <p:cNvSpPr>
            <a:spLocks noGrp="1"/>
          </p:cNvSpPr>
          <p:nvPr userDrawn="1">
            <p:ph sz="quarter" idx="12" hasCustomPrompt="1"/>
          </p:nvPr>
        </p:nvSpPr>
        <p:spPr>
          <a:xfrm>
            <a:off x="6307444" y="1492454"/>
            <a:ext cx="3200401" cy="64176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0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41" name="Content Placeholder 17">
            <a:extLst>
              <a:ext uri="{FF2B5EF4-FFF2-40B4-BE49-F238E27FC236}">
                <a16:creationId xmlns:a16="http://schemas.microsoft.com/office/drawing/2014/main" id="{3487E483-E252-644F-AEAD-36BC1F1BB8A3}"/>
              </a:ext>
            </a:extLst>
          </p:cNvPr>
          <p:cNvSpPr>
            <a:spLocks noGrp="1"/>
          </p:cNvSpPr>
          <p:nvPr userDrawn="1">
            <p:ph sz="quarter" idx="13" hasCustomPrompt="1"/>
          </p:nvPr>
        </p:nvSpPr>
        <p:spPr>
          <a:xfrm>
            <a:off x="6307444" y="4140692"/>
            <a:ext cx="3200401" cy="1569660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12278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Eight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227FF2C4-9C9B-7845-B7EA-BE3F63EDBCD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295772"/>
            <a:ext cx="5513690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EE5FCA-4B71-7745-A584-EDD24F14AB46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0CCA3-1B1F-DE49-8083-1C6C1C6E7C3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195B70-1DE7-E047-BEBF-5F6F7E61A4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591226-9252-BE47-818B-9849F9A93E5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77BB155-14B6-4753-BA62-AAE65E3F9468}"/>
              </a:ext>
            </a:extLst>
          </p:cNvPr>
          <p:cNvSpPr/>
          <p:nvPr userDrawn="1"/>
        </p:nvSpPr>
        <p:spPr>
          <a:xfrm>
            <a:off x="6450227" y="295773"/>
            <a:ext cx="5436973" cy="562311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62D9B9B-DD2F-6F4B-8733-4CAB9BC58C29}"/>
              </a:ext>
            </a:extLst>
          </p:cNvPr>
          <p:cNvGrpSpPr/>
          <p:nvPr userDrawn="1"/>
        </p:nvGrpSpPr>
        <p:grpSpPr>
          <a:xfrm>
            <a:off x="6689125" y="516956"/>
            <a:ext cx="1014754" cy="1061604"/>
            <a:chOff x="6536725" y="516956"/>
            <a:chExt cx="1014754" cy="1061604"/>
          </a:xfrm>
        </p:grpSpPr>
        <p:sp>
          <p:nvSpPr>
            <p:cNvPr id="20" name="Flowchart: Process 17">
              <a:extLst>
                <a:ext uri="{FF2B5EF4-FFF2-40B4-BE49-F238E27FC236}">
                  <a16:creationId xmlns:a16="http://schemas.microsoft.com/office/drawing/2014/main" id="{84937B7B-6AD1-794E-AD30-862F2C5C6CF3}"/>
                </a:ext>
              </a:extLst>
            </p:cNvPr>
            <p:cNvSpPr/>
            <p:nvPr userDrawn="1"/>
          </p:nvSpPr>
          <p:spPr>
            <a:xfrm>
              <a:off x="6536725" y="579109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6" name="Picture 25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B4FD1411-16CD-6046-A868-728492CA442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6808953" y="516956"/>
              <a:ext cx="742526" cy="1061604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7E3B239F-7012-534B-BB8C-24DE17122DD4}"/>
              </a:ext>
            </a:extLst>
          </p:cNvPr>
          <p:cNvGrpSpPr/>
          <p:nvPr userDrawn="1"/>
        </p:nvGrpSpPr>
        <p:grpSpPr>
          <a:xfrm>
            <a:off x="6689125" y="1884796"/>
            <a:ext cx="1023169" cy="1061604"/>
            <a:chOff x="6536725" y="1884796"/>
            <a:chExt cx="1023169" cy="1061604"/>
          </a:xfrm>
        </p:grpSpPr>
        <p:sp>
          <p:nvSpPr>
            <p:cNvPr id="29" name="Flowchart: Process 20">
              <a:extLst>
                <a:ext uri="{FF2B5EF4-FFF2-40B4-BE49-F238E27FC236}">
                  <a16:creationId xmlns:a16="http://schemas.microsoft.com/office/drawing/2014/main" id="{8D3339E7-C3C5-6348-9015-AE8FDCF20076}"/>
                </a:ext>
              </a:extLst>
            </p:cNvPr>
            <p:cNvSpPr/>
            <p:nvPr userDrawn="1"/>
          </p:nvSpPr>
          <p:spPr>
            <a:xfrm>
              <a:off x="6536725" y="194865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" name="Picture 29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B8E65C14-3E24-7147-B14F-F4CB12A8911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6817368" y="1884796"/>
              <a:ext cx="742526" cy="1061604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4D7A2C83-449B-F44F-865C-C105ACD0B309}"/>
              </a:ext>
            </a:extLst>
          </p:cNvPr>
          <p:cNvGrpSpPr/>
          <p:nvPr userDrawn="1"/>
        </p:nvGrpSpPr>
        <p:grpSpPr>
          <a:xfrm>
            <a:off x="10657810" y="516956"/>
            <a:ext cx="990825" cy="1061604"/>
            <a:chOff x="10784810" y="516956"/>
            <a:chExt cx="990825" cy="1061604"/>
          </a:xfrm>
        </p:grpSpPr>
        <p:sp>
          <p:nvSpPr>
            <p:cNvPr id="32" name="Flowchart: Process 22">
              <a:extLst>
                <a:ext uri="{FF2B5EF4-FFF2-40B4-BE49-F238E27FC236}">
                  <a16:creationId xmlns:a16="http://schemas.microsoft.com/office/drawing/2014/main" id="{E41E9897-FF52-F441-BBBA-88D04C07E6D8}"/>
                </a:ext>
              </a:extLst>
            </p:cNvPr>
            <p:cNvSpPr/>
            <p:nvPr userDrawn="1"/>
          </p:nvSpPr>
          <p:spPr>
            <a:xfrm>
              <a:off x="11609314" y="516956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3" name="Picture 32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A4172F35-1DB4-EC4C-BAFC-337F85AF5E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0784810" y="516956"/>
              <a:ext cx="742526" cy="1061604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2B0A7AC-4648-794C-936D-5F304E7D2D47}"/>
              </a:ext>
            </a:extLst>
          </p:cNvPr>
          <p:cNvGrpSpPr/>
          <p:nvPr userDrawn="1"/>
        </p:nvGrpSpPr>
        <p:grpSpPr>
          <a:xfrm>
            <a:off x="10666225" y="1882327"/>
            <a:ext cx="982410" cy="1061604"/>
            <a:chOff x="10793225" y="1882327"/>
            <a:chExt cx="982410" cy="1061604"/>
          </a:xfrm>
        </p:grpSpPr>
        <p:sp>
          <p:nvSpPr>
            <p:cNvPr id="35" name="Flowchart: Process 23">
              <a:extLst>
                <a:ext uri="{FF2B5EF4-FFF2-40B4-BE49-F238E27FC236}">
                  <a16:creationId xmlns:a16="http://schemas.microsoft.com/office/drawing/2014/main" id="{88BCB036-AE85-E54C-9344-3A74C1D2DACF}"/>
                </a:ext>
              </a:extLst>
            </p:cNvPr>
            <p:cNvSpPr/>
            <p:nvPr userDrawn="1"/>
          </p:nvSpPr>
          <p:spPr>
            <a:xfrm>
              <a:off x="11609314" y="188232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6" name="Picture 35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AB3A2AAD-0700-674F-A929-4DEED671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0793225" y="1882327"/>
              <a:ext cx="742526" cy="1061604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590BC3D6-8443-0540-BD37-21BC49F029C2}"/>
              </a:ext>
            </a:extLst>
          </p:cNvPr>
          <p:cNvGrpSpPr/>
          <p:nvPr userDrawn="1"/>
        </p:nvGrpSpPr>
        <p:grpSpPr>
          <a:xfrm>
            <a:off x="10674661" y="3191502"/>
            <a:ext cx="990825" cy="1061604"/>
            <a:chOff x="10801661" y="3191502"/>
            <a:chExt cx="990825" cy="1061604"/>
          </a:xfrm>
        </p:grpSpPr>
        <p:sp>
          <p:nvSpPr>
            <p:cNvPr id="38" name="Flowchart: Process 22">
              <a:extLst>
                <a:ext uri="{FF2B5EF4-FFF2-40B4-BE49-F238E27FC236}">
                  <a16:creationId xmlns:a16="http://schemas.microsoft.com/office/drawing/2014/main" id="{BB0F6FCD-6542-2148-9208-D12F60E6B931}"/>
                </a:ext>
              </a:extLst>
            </p:cNvPr>
            <p:cNvSpPr/>
            <p:nvPr userDrawn="1"/>
          </p:nvSpPr>
          <p:spPr>
            <a:xfrm>
              <a:off x="11626165" y="3191502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9" name="Picture 38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F120B3B3-BB5F-1044-8433-735FD6F8E35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0801661" y="3191502"/>
              <a:ext cx="742526" cy="1061604"/>
            </a:xfrm>
            <a:prstGeom prst="rect">
              <a:avLst/>
            </a:prstGeom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45BF56F6-75D9-804A-801B-2FE031DFA7DB}"/>
              </a:ext>
            </a:extLst>
          </p:cNvPr>
          <p:cNvGrpSpPr/>
          <p:nvPr userDrawn="1"/>
        </p:nvGrpSpPr>
        <p:grpSpPr>
          <a:xfrm>
            <a:off x="10683076" y="4556873"/>
            <a:ext cx="982410" cy="1061604"/>
            <a:chOff x="10810076" y="4556873"/>
            <a:chExt cx="982410" cy="1061604"/>
          </a:xfrm>
        </p:grpSpPr>
        <p:sp>
          <p:nvSpPr>
            <p:cNvPr id="41" name="Flowchart: Process 23">
              <a:extLst>
                <a:ext uri="{FF2B5EF4-FFF2-40B4-BE49-F238E27FC236}">
                  <a16:creationId xmlns:a16="http://schemas.microsoft.com/office/drawing/2014/main" id="{142CC7DD-F2D5-0A4E-829E-538932C572A6}"/>
                </a:ext>
              </a:extLst>
            </p:cNvPr>
            <p:cNvSpPr/>
            <p:nvPr userDrawn="1"/>
          </p:nvSpPr>
          <p:spPr>
            <a:xfrm>
              <a:off x="11626165" y="4556873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2" name="Picture 41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D9515C9A-E5F8-114F-B5BE-7DFACD64634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0810076" y="4556873"/>
              <a:ext cx="742526" cy="1061604"/>
            </a:xfrm>
            <a:prstGeom prst="rect">
              <a:avLst/>
            </a:prstGeom>
          </p:spPr>
        </p:pic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9E2F77-DF9F-7B40-93DC-1FB90EAFF583}"/>
              </a:ext>
            </a:extLst>
          </p:cNvPr>
          <p:cNvGrpSpPr/>
          <p:nvPr userDrawn="1"/>
        </p:nvGrpSpPr>
        <p:grpSpPr>
          <a:xfrm>
            <a:off x="6697540" y="3191502"/>
            <a:ext cx="1014754" cy="1061604"/>
            <a:chOff x="6536725" y="516956"/>
            <a:chExt cx="1014754" cy="1061604"/>
          </a:xfrm>
        </p:grpSpPr>
        <p:sp>
          <p:nvSpPr>
            <p:cNvPr id="44" name="Flowchart: Process 17">
              <a:extLst>
                <a:ext uri="{FF2B5EF4-FFF2-40B4-BE49-F238E27FC236}">
                  <a16:creationId xmlns:a16="http://schemas.microsoft.com/office/drawing/2014/main" id="{E4D47160-7309-1441-BF7F-B1CCC1B5CBB6}"/>
                </a:ext>
              </a:extLst>
            </p:cNvPr>
            <p:cNvSpPr/>
            <p:nvPr userDrawn="1"/>
          </p:nvSpPr>
          <p:spPr>
            <a:xfrm>
              <a:off x="6536725" y="579109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5" name="Picture 44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6D386FE3-F5C4-624E-8547-914D954BAB4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6808953" y="516956"/>
              <a:ext cx="742526" cy="1061604"/>
            </a:xfrm>
            <a:prstGeom prst="rect">
              <a:avLst/>
            </a:prstGeom>
          </p:spPr>
        </p:pic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79FAB7E9-CB83-0B41-B505-6FA44EA3F7A8}"/>
              </a:ext>
            </a:extLst>
          </p:cNvPr>
          <p:cNvGrpSpPr/>
          <p:nvPr userDrawn="1"/>
        </p:nvGrpSpPr>
        <p:grpSpPr>
          <a:xfrm>
            <a:off x="6697540" y="4559342"/>
            <a:ext cx="1023169" cy="1061604"/>
            <a:chOff x="6536725" y="1884796"/>
            <a:chExt cx="1023169" cy="1061604"/>
          </a:xfrm>
        </p:grpSpPr>
        <p:sp>
          <p:nvSpPr>
            <p:cNvPr id="47" name="Flowchart: Process 20">
              <a:extLst>
                <a:ext uri="{FF2B5EF4-FFF2-40B4-BE49-F238E27FC236}">
                  <a16:creationId xmlns:a16="http://schemas.microsoft.com/office/drawing/2014/main" id="{CFD4FC60-8D25-3C4B-A718-FCC18ED8A201}"/>
                </a:ext>
              </a:extLst>
            </p:cNvPr>
            <p:cNvSpPr/>
            <p:nvPr userDrawn="1"/>
          </p:nvSpPr>
          <p:spPr>
            <a:xfrm>
              <a:off x="6536725" y="194865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8" name="Picture 47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E37430E2-B6BB-6B4D-8146-FC213297E2B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6817368" y="1884796"/>
              <a:ext cx="742526" cy="1061604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932937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Eight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0CCA3-1B1F-DE49-8083-1C6C1C6E7C3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195B70-1DE7-E047-BEBF-5F6F7E61A4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591226-9252-BE47-818B-9849F9A93E5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77BB155-14B6-4753-BA62-AAE65E3F9468}"/>
              </a:ext>
            </a:extLst>
          </p:cNvPr>
          <p:cNvSpPr/>
          <p:nvPr userDrawn="1"/>
        </p:nvSpPr>
        <p:spPr>
          <a:xfrm>
            <a:off x="6450227" y="295773"/>
            <a:ext cx="5436973" cy="562311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Content Placeholder 17">
            <a:extLst>
              <a:ext uri="{FF2B5EF4-FFF2-40B4-BE49-F238E27FC236}">
                <a16:creationId xmlns:a16="http://schemas.microsoft.com/office/drawing/2014/main" id="{E383E8F3-63D6-47A1-AF40-808DDF1530C2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800" y="295771"/>
            <a:ext cx="5513690" cy="118529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Click to edit for longer titles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2C960D0-D2CD-4294-AA5A-BEB610D0A266}"/>
              </a:ext>
            </a:extLst>
          </p:cNvPr>
          <p:cNvCxnSpPr/>
          <p:nvPr userDrawn="1"/>
        </p:nvCxnSpPr>
        <p:spPr>
          <a:xfrm>
            <a:off x="406400" y="1584847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E2D9BBB-376D-0448-8525-A33881DC3A9B}"/>
              </a:ext>
            </a:extLst>
          </p:cNvPr>
          <p:cNvGrpSpPr/>
          <p:nvPr userDrawn="1"/>
        </p:nvGrpSpPr>
        <p:grpSpPr>
          <a:xfrm>
            <a:off x="6689125" y="516956"/>
            <a:ext cx="1014754" cy="1061604"/>
            <a:chOff x="6536725" y="516956"/>
            <a:chExt cx="1014754" cy="1061604"/>
          </a:xfrm>
        </p:grpSpPr>
        <p:sp>
          <p:nvSpPr>
            <p:cNvPr id="28" name="Flowchart: Process 17">
              <a:extLst>
                <a:ext uri="{FF2B5EF4-FFF2-40B4-BE49-F238E27FC236}">
                  <a16:creationId xmlns:a16="http://schemas.microsoft.com/office/drawing/2014/main" id="{520C077D-6BFD-8F42-9844-8D76F4048D22}"/>
                </a:ext>
              </a:extLst>
            </p:cNvPr>
            <p:cNvSpPr/>
            <p:nvPr userDrawn="1"/>
          </p:nvSpPr>
          <p:spPr>
            <a:xfrm>
              <a:off x="6536725" y="579109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9" name="Picture 28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8BB12A44-E654-6844-AB90-C4C798BB921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6808953" y="516956"/>
              <a:ext cx="742526" cy="1061604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5E088F4-200C-BE40-9CDF-C126C0D36135}"/>
              </a:ext>
            </a:extLst>
          </p:cNvPr>
          <p:cNvGrpSpPr/>
          <p:nvPr userDrawn="1"/>
        </p:nvGrpSpPr>
        <p:grpSpPr>
          <a:xfrm>
            <a:off x="6689125" y="1884796"/>
            <a:ext cx="1023169" cy="1061604"/>
            <a:chOff x="6536725" y="1884796"/>
            <a:chExt cx="1023169" cy="1061604"/>
          </a:xfrm>
        </p:grpSpPr>
        <p:sp>
          <p:nvSpPr>
            <p:cNvPr id="31" name="Flowchart: Process 20">
              <a:extLst>
                <a:ext uri="{FF2B5EF4-FFF2-40B4-BE49-F238E27FC236}">
                  <a16:creationId xmlns:a16="http://schemas.microsoft.com/office/drawing/2014/main" id="{14B109AB-46F6-1545-B694-2EE76F3E1142}"/>
                </a:ext>
              </a:extLst>
            </p:cNvPr>
            <p:cNvSpPr/>
            <p:nvPr userDrawn="1"/>
          </p:nvSpPr>
          <p:spPr>
            <a:xfrm>
              <a:off x="6536725" y="194865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2" name="Picture 31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FECED4E3-2E2B-D64B-98C7-FC7E4924698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6817368" y="1884796"/>
              <a:ext cx="742526" cy="1061604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20DF5165-5744-AD44-9017-39689F4BE9C0}"/>
              </a:ext>
            </a:extLst>
          </p:cNvPr>
          <p:cNvGrpSpPr/>
          <p:nvPr userDrawn="1"/>
        </p:nvGrpSpPr>
        <p:grpSpPr>
          <a:xfrm>
            <a:off x="10657810" y="516956"/>
            <a:ext cx="990825" cy="1061604"/>
            <a:chOff x="10784810" y="516956"/>
            <a:chExt cx="990825" cy="1061604"/>
          </a:xfrm>
        </p:grpSpPr>
        <p:sp>
          <p:nvSpPr>
            <p:cNvPr id="34" name="Flowchart: Process 22">
              <a:extLst>
                <a:ext uri="{FF2B5EF4-FFF2-40B4-BE49-F238E27FC236}">
                  <a16:creationId xmlns:a16="http://schemas.microsoft.com/office/drawing/2014/main" id="{160A1DB5-5FEC-4A4F-BB3E-FB4CADB6D39D}"/>
                </a:ext>
              </a:extLst>
            </p:cNvPr>
            <p:cNvSpPr/>
            <p:nvPr userDrawn="1"/>
          </p:nvSpPr>
          <p:spPr>
            <a:xfrm>
              <a:off x="11609314" y="516956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5" name="Picture 34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CE9E7C88-7A3A-0C44-9A2E-93B80A3657F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0784810" y="516956"/>
              <a:ext cx="742526" cy="1061604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296C0060-6941-D440-9BC2-9249B17647E8}"/>
              </a:ext>
            </a:extLst>
          </p:cNvPr>
          <p:cNvGrpSpPr/>
          <p:nvPr userDrawn="1"/>
        </p:nvGrpSpPr>
        <p:grpSpPr>
          <a:xfrm>
            <a:off x="10666225" y="1882327"/>
            <a:ext cx="982410" cy="1061604"/>
            <a:chOff x="10793225" y="1882327"/>
            <a:chExt cx="982410" cy="1061604"/>
          </a:xfrm>
        </p:grpSpPr>
        <p:sp>
          <p:nvSpPr>
            <p:cNvPr id="37" name="Flowchart: Process 23">
              <a:extLst>
                <a:ext uri="{FF2B5EF4-FFF2-40B4-BE49-F238E27FC236}">
                  <a16:creationId xmlns:a16="http://schemas.microsoft.com/office/drawing/2014/main" id="{B80F731C-13D5-774F-BFB4-AFB68915E0A2}"/>
                </a:ext>
              </a:extLst>
            </p:cNvPr>
            <p:cNvSpPr/>
            <p:nvPr userDrawn="1"/>
          </p:nvSpPr>
          <p:spPr>
            <a:xfrm>
              <a:off x="11609314" y="188232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8" name="Picture 37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E43B2EFF-DA86-B341-907B-8DA9B36F06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0793225" y="1882327"/>
              <a:ext cx="742526" cy="1061604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30F10B32-9429-5048-9C30-97BA20EF18AF}"/>
              </a:ext>
            </a:extLst>
          </p:cNvPr>
          <p:cNvGrpSpPr/>
          <p:nvPr userDrawn="1"/>
        </p:nvGrpSpPr>
        <p:grpSpPr>
          <a:xfrm>
            <a:off x="10674661" y="3191502"/>
            <a:ext cx="990825" cy="1061604"/>
            <a:chOff x="10801661" y="3191502"/>
            <a:chExt cx="990825" cy="1061604"/>
          </a:xfrm>
        </p:grpSpPr>
        <p:sp>
          <p:nvSpPr>
            <p:cNvPr id="40" name="Flowchart: Process 22">
              <a:extLst>
                <a:ext uri="{FF2B5EF4-FFF2-40B4-BE49-F238E27FC236}">
                  <a16:creationId xmlns:a16="http://schemas.microsoft.com/office/drawing/2014/main" id="{68573359-3556-1541-9214-71E4C6C92CAA}"/>
                </a:ext>
              </a:extLst>
            </p:cNvPr>
            <p:cNvSpPr/>
            <p:nvPr userDrawn="1"/>
          </p:nvSpPr>
          <p:spPr>
            <a:xfrm>
              <a:off x="11626165" y="3191502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1" name="Picture 40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7FB1AD53-E3B8-D940-A68F-78FD4F3066C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0801661" y="3191502"/>
              <a:ext cx="742526" cy="1061604"/>
            </a:xfrm>
            <a:prstGeom prst="rect">
              <a:avLst/>
            </a:prstGeom>
          </p:spPr>
        </p:pic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E89A454E-09E0-9C4C-95D5-9485B5E3C1D3}"/>
              </a:ext>
            </a:extLst>
          </p:cNvPr>
          <p:cNvGrpSpPr/>
          <p:nvPr userDrawn="1"/>
        </p:nvGrpSpPr>
        <p:grpSpPr>
          <a:xfrm>
            <a:off x="10683076" y="4556873"/>
            <a:ext cx="982410" cy="1061604"/>
            <a:chOff x="10810076" y="4556873"/>
            <a:chExt cx="982410" cy="1061604"/>
          </a:xfrm>
        </p:grpSpPr>
        <p:sp>
          <p:nvSpPr>
            <p:cNvPr id="43" name="Flowchart: Process 23">
              <a:extLst>
                <a:ext uri="{FF2B5EF4-FFF2-40B4-BE49-F238E27FC236}">
                  <a16:creationId xmlns:a16="http://schemas.microsoft.com/office/drawing/2014/main" id="{257364A8-F525-7848-8E2A-AD1FDC552DBC}"/>
                </a:ext>
              </a:extLst>
            </p:cNvPr>
            <p:cNvSpPr/>
            <p:nvPr userDrawn="1"/>
          </p:nvSpPr>
          <p:spPr>
            <a:xfrm>
              <a:off x="11626165" y="4556873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4" name="Picture 43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1A93330B-42A3-154E-8E04-E2D57A852BB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0810076" y="4556873"/>
              <a:ext cx="742526" cy="1061604"/>
            </a:xfrm>
            <a:prstGeom prst="rect">
              <a:avLst/>
            </a:prstGeom>
          </p:spPr>
        </p:pic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80257120-3CD2-EE4C-B7ED-B977AC4A81D2}"/>
              </a:ext>
            </a:extLst>
          </p:cNvPr>
          <p:cNvGrpSpPr/>
          <p:nvPr userDrawn="1"/>
        </p:nvGrpSpPr>
        <p:grpSpPr>
          <a:xfrm>
            <a:off x="6697540" y="3191502"/>
            <a:ext cx="1014754" cy="1061604"/>
            <a:chOff x="6536725" y="516956"/>
            <a:chExt cx="1014754" cy="1061604"/>
          </a:xfrm>
        </p:grpSpPr>
        <p:sp>
          <p:nvSpPr>
            <p:cNvPr id="46" name="Flowchart: Process 17">
              <a:extLst>
                <a:ext uri="{FF2B5EF4-FFF2-40B4-BE49-F238E27FC236}">
                  <a16:creationId xmlns:a16="http://schemas.microsoft.com/office/drawing/2014/main" id="{654ED4A7-1706-AE48-B136-0D74D87E2EF7}"/>
                </a:ext>
              </a:extLst>
            </p:cNvPr>
            <p:cNvSpPr/>
            <p:nvPr userDrawn="1"/>
          </p:nvSpPr>
          <p:spPr>
            <a:xfrm>
              <a:off x="6536725" y="579109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7" name="Picture 46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F4EBC079-1EC6-0049-8544-C4A73927318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6808953" y="516956"/>
              <a:ext cx="742526" cy="1061604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BEB440F6-33E0-864F-A54D-A01ECED7465B}"/>
              </a:ext>
            </a:extLst>
          </p:cNvPr>
          <p:cNvGrpSpPr/>
          <p:nvPr userDrawn="1"/>
        </p:nvGrpSpPr>
        <p:grpSpPr>
          <a:xfrm>
            <a:off x="6697540" y="4559342"/>
            <a:ext cx="1023169" cy="1061604"/>
            <a:chOff x="6536725" y="1884796"/>
            <a:chExt cx="1023169" cy="1061604"/>
          </a:xfrm>
        </p:grpSpPr>
        <p:sp>
          <p:nvSpPr>
            <p:cNvPr id="49" name="Flowchart: Process 20">
              <a:extLst>
                <a:ext uri="{FF2B5EF4-FFF2-40B4-BE49-F238E27FC236}">
                  <a16:creationId xmlns:a16="http://schemas.microsoft.com/office/drawing/2014/main" id="{4C657535-6925-9B4D-A0B3-6D708B7D4F43}"/>
                </a:ext>
              </a:extLst>
            </p:cNvPr>
            <p:cNvSpPr/>
            <p:nvPr userDrawn="1"/>
          </p:nvSpPr>
          <p:spPr>
            <a:xfrm>
              <a:off x="6536725" y="194865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0" name="Picture 49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52111C83-1B5C-7342-AF34-50DD8564B13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6817368" y="1884796"/>
              <a:ext cx="742526" cy="1061604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898461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Eight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227FF2C4-9C9B-7845-B7EA-BE3F63EDBCD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295772"/>
            <a:ext cx="5513690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EE5FCA-4B71-7745-A584-EDD24F14AB46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0CCA3-1B1F-DE49-8083-1C6C1C6E7C3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195B70-1DE7-E047-BEBF-5F6F7E61A4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591226-9252-BE47-818B-9849F9A93E5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EF8646C7-D584-BC44-BB1D-8527CF37E98D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627308" y="1830169"/>
            <a:ext cx="3263900" cy="2476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45861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Eight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0CCA3-1B1F-DE49-8083-1C6C1C6E7C3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195B70-1DE7-E047-BEBF-5F6F7E61A4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591226-9252-BE47-818B-9849F9A93E5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278B735D-F1CB-4577-AAC9-23E3B236C102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800" y="295771"/>
            <a:ext cx="5513690" cy="118529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Click to edit for longer titles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5A859CC-D697-4E2E-94F4-6E40FB406CA5}"/>
              </a:ext>
            </a:extLst>
          </p:cNvPr>
          <p:cNvCxnSpPr/>
          <p:nvPr userDrawn="1"/>
        </p:nvCxnSpPr>
        <p:spPr>
          <a:xfrm>
            <a:off x="406400" y="1584847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5E0EDBBA-2F4B-2A45-9953-021C79663BB9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 descr="A close up of a logo&#10;&#10;Description automatically generated">
            <a:extLst>
              <a:ext uri="{FF2B5EF4-FFF2-40B4-BE49-F238E27FC236}">
                <a16:creationId xmlns:a16="http://schemas.microsoft.com/office/drawing/2014/main" id="{64E84176-DE8F-E54F-ACC2-FD36F6CABCE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627308" y="1830169"/>
            <a:ext cx="3263900" cy="2476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9340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Eight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227FF2C4-9C9B-7845-B7EA-BE3F63EDBCD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295772"/>
            <a:ext cx="5513690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EE5FCA-4B71-7745-A584-EDD24F14AB46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0CCA3-1B1F-DE49-8083-1C6C1C6E7C3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195B70-1DE7-E047-BEBF-5F6F7E61A4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591226-9252-BE47-818B-9849F9A93E5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pic>
        <p:nvPicPr>
          <p:cNvPr id="4" name="Picture 3" descr="A picture containing weapon&#10;&#10;Description automatically generated">
            <a:extLst>
              <a:ext uri="{FF2B5EF4-FFF2-40B4-BE49-F238E27FC236}">
                <a16:creationId xmlns:a16="http://schemas.microsoft.com/office/drawing/2014/main" id="{CF6B627F-CFB1-BC40-A516-FC9255B03C2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908800" y="1830169"/>
            <a:ext cx="4470400" cy="2476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43574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Eight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0CCA3-1B1F-DE49-8083-1C6C1C6E7C3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195B70-1DE7-E047-BEBF-5F6F7E61A4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591226-9252-BE47-818B-9849F9A93E5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19" name="Content Placeholder 17">
            <a:extLst>
              <a:ext uri="{FF2B5EF4-FFF2-40B4-BE49-F238E27FC236}">
                <a16:creationId xmlns:a16="http://schemas.microsoft.com/office/drawing/2014/main" id="{26C69B11-8A23-4677-8818-98E21AF0C239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800" y="295771"/>
            <a:ext cx="5513690" cy="118529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Click to edit for longer titles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6638EBD-8437-498D-8526-05CB36553D47}"/>
              </a:ext>
            </a:extLst>
          </p:cNvPr>
          <p:cNvCxnSpPr/>
          <p:nvPr userDrawn="1"/>
        </p:nvCxnSpPr>
        <p:spPr>
          <a:xfrm>
            <a:off x="406400" y="1584847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67B3FDCA-FCAD-6B41-8821-CB4540FF2B2A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1" name="Picture 20" descr="A picture containing weapon&#10;&#10;Description automatically generated">
            <a:extLst>
              <a:ext uri="{FF2B5EF4-FFF2-40B4-BE49-F238E27FC236}">
                <a16:creationId xmlns:a16="http://schemas.microsoft.com/office/drawing/2014/main" id="{EFD90670-8E86-AD48-9DC4-3C548BD2DBBC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908800" y="1830169"/>
            <a:ext cx="4470400" cy="2476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13023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Eight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227FF2C4-9C9B-7845-B7EA-BE3F63EDBCD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295772"/>
            <a:ext cx="5513690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EE5FCA-4B71-7745-A584-EDD24F14AB46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0CCA3-1B1F-DE49-8083-1C6C1C6E7C3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195B70-1DE7-E047-BEBF-5F6F7E61A4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591226-9252-BE47-818B-9849F9A93E5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pic>
        <p:nvPicPr>
          <p:cNvPr id="4" name="Picture 3" descr="A picture containing weapon&#10;&#10;Description automatically generated">
            <a:extLst>
              <a:ext uri="{FF2B5EF4-FFF2-40B4-BE49-F238E27FC236}">
                <a16:creationId xmlns:a16="http://schemas.microsoft.com/office/drawing/2014/main" id="{31AFE3BE-4C00-A240-8B72-093CD810EA7D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627308" y="1167635"/>
            <a:ext cx="3263900" cy="3873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64377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Eight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0CCA3-1B1F-DE49-8083-1C6C1C6E7C3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195B70-1DE7-E047-BEBF-5F6F7E61A4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591226-9252-BE47-818B-9849F9A93E5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19" name="Content Placeholder 17">
            <a:extLst>
              <a:ext uri="{FF2B5EF4-FFF2-40B4-BE49-F238E27FC236}">
                <a16:creationId xmlns:a16="http://schemas.microsoft.com/office/drawing/2014/main" id="{8EAFD936-A0C3-4F0E-B664-9DA8A29B312F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800" y="295771"/>
            <a:ext cx="5513690" cy="118529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Click to edit for longer titles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2150BC7-E921-4E02-9C62-75B5B3C02251}"/>
              </a:ext>
            </a:extLst>
          </p:cNvPr>
          <p:cNvCxnSpPr/>
          <p:nvPr userDrawn="1"/>
        </p:nvCxnSpPr>
        <p:spPr>
          <a:xfrm>
            <a:off x="406400" y="1584847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6D7E527C-6320-4A47-936B-8D938C18BA8E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2" name="Picture 21" descr="A picture containing weapon&#10;&#10;Description automatically generated">
            <a:extLst>
              <a:ext uri="{FF2B5EF4-FFF2-40B4-BE49-F238E27FC236}">
                <a16:creationId xmlns:a16="http://schemas.microsoft.com/office/drawing/2014/main" id="{B747BD45-53D8-7D46-9905-17B0D508675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627308" y="1167635"/>
            <a:ext cx="3263900" cy="3873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8945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Eight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227FF2C4-9C9B-7845-B7EA-BE3F63EDBCD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295772"/>
            <a:ext cx="5513690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EE5FCA-4B71-7745-A584-EDD24F14AB46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0CCA3-1B1F-DE49-8083-1C6C1C6E7C3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195B70-1DE7-E047-BEBF-5F6F7E61A4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591226-9252-BE47-818B-9849F9A93E5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pic>
        <p:nvPicPr>
          <p:cNvPr id="4" name="Picture 3" descr="A picture containing weapon&#10;&#10;Description automatically generated">
            <a:extLst>
              <a:ext uri="{FF2B5EF4-FFF2-40B4-BE49-F238E27FC236}">
                <a16:creationId xmlns:a16="http://schemas.microsoft.com/office/drawing/2014/main" id="{0FB59D58-4598-D54F-AC2A-C55D2287E56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627308" y="469135"/>
            <a:ext cx="3263900" cy="5270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07351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Eight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0CCA3-1B1F-DE49-8083-1C6C1C6E7C3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195B70-1DE7-E047-BEBF-5F6F7E61A4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591226-9252-BE47-818B-9849F9A93E5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19" name="Content Placeholder 17">
            <a:extLst>
              <a:ext uri="{FF2B5EF4-FFF2-40B4-BE49-F238E27FC236}">
                <a16:creationId xmlns:a16="http://schemas.microsoft.com/office/drawing/2014/main" id="{0CDA4314-82C6-45E6-ABFE-98E137F9A0E3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800" y="295771"/>
            <a:ext cx="5513690" cy="118529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Click to edit for longer titles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BA07D36-012C-423E-B4DA-ABF57ADFA3EA}"/>
              </a:ext>
            </a:extLst>
          </p:cNvPr>
          <p:cNvCxnSpPr/>
          <p:nvPr userDrawn="1"/>
        </p:nvCxnSpPr>
        <p:spPr>
          <a:xfrm>
            <a:off x="406400" y="1584847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6A4AE665-5240-994A-8F7A-E71A6D276EAD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5" name="Picture 24" descr="A picture containing weapon&#10;&#10;Description automatically generated">
            <a:extLst>
              <a:ext uri="{FF2B5EF4-FFF2-40B4-BE49-F238E27FC236}">
                <a16:creationId xmlns:a16="http://schemas.microsoft.com/office/drawing/2014/main" id="{9725BBC8-62DF-E44F-8E1B-97C9CBD87208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627308" y="469135"/>
            <a:ext cx="3263900" cy="5270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28724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FC71DF9-A2B7-D84B-AA4E-DA4A52EAFD23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itle 5">
            <a:extLst>
              <a:ext uri="{FF2B5EF4-FFF2-40B4-BE49-F238E27FC236}">
                <a16:creationId xmlns:a16="http://schemas.microsoft.com/office/drawing/2014/main" id="{0A090CD9-9A7A-0041-89D9-0486CA2B944B}"/>
              </a:ext>
            </a:extLst>
          </p:cNvPr>
          <p:cNvSpPr txBox="1">
            <a:spLocks/>
          </p:cNvSpPr>
          <p:nvPr userDrawn="1"/>
        </p:nvSpPr>
        <p:spPr>
          <a:xfrm>
            <a:off x="304800" y="295773"/>
            <a:ext cx="11480800" cy="64507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 i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9pPr>
          </a:lstStyle>
          <a:p>
            <a:r>
              <a:rPr lang="en-US" sz="3600" kern="0" dirty="0"/>
              <a:t>Objective Icons – Copy into slides as needed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21E388-8772-8A4C-87CF-4B40006A9A9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097718" y="3761075"/>
            <a:ext cx="1892300" cy="18923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A85F3B4-4568-994A-BE62-102DEC2B6AD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258877" y="3761075"/>
            <a:ext cx="1879600" cy="1879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23F98C8-269D-034F-BDB2-EB6F1D73BDA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205158" y="3761075"/>
            <a:ext cx="1892300" cy="18923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1EB7C1A-D3B3-5A4E-BEC2-53815EEC820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151438" y="3761075"/>
            <a:ext cx="1892300" cy="18923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0458C24-ACE3-5C4F-9EEA-BEF6CBDE698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56698" y="3761075"/>
            <a:ext cx="1879600" cy="18796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D00BF70-5F93-2041-8013-C956E7E61F36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100893" y="1172694"/>
            <a:ext cx="1892300" cy="18923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745EFA10-9769-BB44-A83F-155957EBC76A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9258877" y="1172694"/>
            <a:ext cx="1879600" cy="18796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E4357545-313B-8D47-A77C-2D97DFDD0F5F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7201983" y="1172694"/>
            <a:ext cx="1892300" cy="189230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D3FAC15F-54C7-FC49-97C1-6CCD1443260F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5157788" y="1172694"/>
            <a:ext cx="1879600" cy="187960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5BD641F7-4588-784E-BEDC-5D712A4B2D5E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056698" y="1172694"/>
            <a:ext cx="1879600" cy="1879600"/>
          </a:xfrm>
          <a:prstGeom prst="rect">
            <a:avLst/>
          </a:prstGeom>
        </p:spPr>
      </p:pic>
      <p:sp>
        <p:nvSpPr>
          <p:cNvPr id="46" name="Content Placeholder 17">
            <a:extLst>
              <a:ext uri="{FF2B5EF4-FFF2-40B4-BE49-F238E27FC236}">
                <a16:creationId xmlns:a16="http://schemas.microsoft.com/office/drawing/2014/main" id="{4095E841-074D-0448-932F-7B9B4A34DB43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906517" y="2990660"/>
            <a:ext cx="2029781" cy="48953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revise</a:t>
            </a:r>
          </a:p>
        </p:txBody>
      </p:sp>
      <p:sp>
        <p:nvSpPr>
          <p:cNvPr id="47" name="Content Placeholder 17">
            <a:extLst>
              <a:ext uri="{FF2B5EF4-FFF2-40B4-BE49-F238E27FC236}">
                <a16:creationId xmlns:a16="http://schemas.microsoft.com/office/drawing/2014/main" id="{F43B446E-B054-E64C-877A-A529F4837538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2943135" y="2990660"/>
            <a:ext cx="2029781" cy="48953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develop</a:t>
            </a:r>
          </a:p>
        </p:txBody>
      </p:sp>
      <p:sp>
        <p:nvSpPr>
          <p:cNvPr id="48" name="Content Placeholder 17">
            <a:extLst>
              <a:ext uri="{FF2B5EF4-FFF2-40B4-BE49-F238E27FC236}">
                <a16:creationId xmlns:a16="http://schemas.microsoft.com/office/drawing/2014/main" id="{5E2C4F8D-D49E-3F4D-AEB0-118CAA262D5F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965899" y="2990660"/>
            <a:ext cx="2029781" cy="48953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review</a:t>
            </a:r>
          </a:p>
        </p:txBody>
      </p:sp>
      <p:sp>
        <p:nvSpPr>
          <p:cNvPr id="49" name="Content Placeholder 17">
            <a:extLst>
              <a:ext uri="{FF2B5EF4-FFF2-40B4-BE49-F238E27FC236}">
                <a16:creationId xmlns:a16="http://schemas.microsoft.com/office/drawing/2014/main" id="{0C793AB4-83D8-AC43-B104-01DDC2994199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7002517" y="2990660"/>
            <a:ext cx="2029781" cy="48953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recognize</a:t>
            </a:r>
          </a:p>
        </p:txBody>
      </p:sp>
      <p:sp>
        <p:nvSpPr>
          <p:cNvPr id="50" name="Content Placeholder 17">
            <a:extLst>
              <a:ext uri="{FF2B5EF4-FFF2-40B4-BE49-F238E27FC236}">
                <a16:creationId xmlns:a16="http://schemas.microsoft.com/office/drawing/2014/main" id="{C193F6FB-8A1C-6C45-B91F-259894CAD085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9066845" y="2990660"/>
            <a:ext cx="2029781" cy="48953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identify</a:t>
            </a:r>
          </a:p>
        </p:txBody>
      </p:sp>
      <p:sp>
        <p:nvSpPr>
          <p:cNvPr id="51" name="Content Placeholder 17">
            <a:extLst>
              <a:ext uri="{FF2B5EF4-FFF2-40B4-BE49-F238E27FC236}">
                <a16:creationId xmlns:a16="http://schemas.microsoft.com/office/drawing/2014/main" id="{B8C8A977-1D5B-714B-8FEF-9C8DEE16551D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906517" y="5563034"/>
            <a:ext cx="2029781" cy="48953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demonstrate</a:t>
            </a:r>
          </a:p>
        </p:txBody>
      </p:sp>
      <p:sp>
        <p:nvSpPr>
          <p:cNvPr id="52" name="Content Placeholder 17">
            <a:extLst>
              <a:ext uri="{FF2B5EF4-FFF2-40B4-BE49-F238E27FC236}">
                <a16:creationId xmlns:a16="http://schemas.microsoft.com/office/drawing/2014/main" id="{C4F5B48F-F225-7C46-9F0A-FCCA9924451E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2943135" y="5563034"/>
            <a:ext cx="2029781" cy="48953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analyze</a:t>
            </a:r>
          </a:p>
        </p:txBody>
      </p:sp>
      <p:sp>
        <p:nvSpPr>
          <p:cNvPr id="53" name="Content Placeholder 17">
            <a:extLst>
              <a:ext uri="{FF2B5EF4-FFF2-40B4-BE49-F238E27FC236}">
                <a16:creationId xmlns:a16="http://schemas.microsoft.com/office/drawing/2014/main" id="{6BD5A81F-4AAB-8D41-9677-7F2455EB5E0C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4965899" y="5563034"/>
            <a:ext cx="2029781" cy="48953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define</a:t>
            </a:r>
          </a:p>
        </p:txBody>
      </p:sp>
      <p:sp>
        <p:nvSpPr>
          <p:cNvPr id="54" name="Content Placeholder 17">
            <a:extLst>
              <a:ext uri="{FF2B5EF4-FFF2-40B4-BE49-F238E27FC236}">
                <a16:creationId xmlns:a16="http://schemas.microsoft.com/office/drawing/2014/main" id="{929874B6-D03C-AF41-89B0-324F5562B739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7002517" y="5563034"/>
            <a:ext cx="2029781" cy="48953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compare</a:t>
            </a:r>
          </a:p>
        </p:txBody>
      </p:sp>
      <p:sp>
        <p:nvSpPr>
          <p:cNvPr id="55" name="Content Placeholder 17">
            <a:extLst>
              <a:ext uri="{FF2B5EF4-FFF2-40B4-BE49-F238E27FC236}">
                <a16:creationId xmlns:a16="http://schemas.microsoft.com/office/drawing/2014/main" id="{0AED3037-4E10-AA4D-8E51-53E1F50A6F24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9066845" y="5563034"/>
            <a:ext cx="2029781" cy="48953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assess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10074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Eight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227FF2C4-9C9B-7845-B7EA-BE3F63EDBCD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295772"/>
            <a:ext cx="5513690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EE5FCA-4B71-7745-A584-EDD24F14AB46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0CCA3-1B1F-DE49-8083-1C6C1C6E7C3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195B70-1DE7-E047-BEBF-5F6F7E61A4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591226-9252-BE47-818B-9849F9A93E5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pic>
        <p:nvPicPr>
          <p:cNvPr id="4" name="Picture 3" descr="A picture containing weapon&#10;&#10;Description automatically generated">
            <a:extLst>
              <a:ext uri="{FF2B5EF4-FFF2-40B4-BE49-F238E27FC236}">
                <a16:creationId xmlns:a16="http://schemas.microsoft.com/office/drawing/2014/main" id="{2309F196-208D-D34A-A2E9-A998D37D837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601908" y="456435"/>
            <a:ext cx="3289300" cy="52959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96738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Eight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0CCA3-1B1F-DE49-8083-1C6C1C6E7C3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195B70-1DE7-E047-BEBF-5F6F7E61A4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591226-9252-BE47-818B-9849F9A93E5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19" name="Content Placeholder 17">
            <a:extLst>
              <a:ext uri="{FF2B5EF4-FFF2-40B4-BE49-F238E27FC236}">
                <a16:creationId xmlns:a16="http://schemas.microsoft.com/office/drawing/2014/main" id="{F80F2317-9223-4BA8-9FC4-4C635351D4EE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800" y="295771"/>
            <a:ext cx="5513690" cy="118529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Click to edit for longer titles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89A774C-48E2-428E-AFB5-F4F1895FFE4E}"/>
              </a:ext>
            </a:extLst>
          </p:cNvPr>
          <p:cNvCxnSpPr/>
          <p:nvPr userDrawn="1"/>
        </p:nvCxnSpPr>
        <p:spPr>
          <a:xfrm>
            <a:off x="406400" y="1584847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AEF0E29F-AC6B-2D47-AC92-84A156A40FD0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4" name="Picture 23" descr="A picture containing weapon&#10;&#10;Description automatically generated">
            <a:extLst>
              <a:ext uri="{FF2B5EF4-FFF2-40B4-BE49-F238E27FC236}">
                <a16:creationId xmlns:a16="http://schemas.microsoft.com/office/drawing/2014/main" id="{1F7D8634-7AB0-0F4D-A9AC-825991D385F6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601908" y="456435"/>
            <a:ext cx="3289300" cy="52959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37608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trict Tea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227FF2C4-9C9B-7845-B7EA-BE3F63EDBCD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799" y="295772"/>
            <a:ext cx="6046205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EE5FCA-4B71-7745-A584-EDD24F14AB46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0CCA3-1B1F-DE49-8083-1C6C1C6E7C3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195B70-1DE7-E047-BEBF-5F6F7E61A4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591226-9252-BE47-818B-9849F9A93E5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18" name="Flowchart: Manual Input 7">
            <a:extLst>
              <a:ext uri="{FF2B5EF4-FFF2-40B4-BE49-F238E27FC236}">
                <a16:creationId xmlns:a16="http://schemas.microsoft.com/office/drawing/2014/main" id="{79479C8A-9824-1844-A094-AEF3386F714F}"/>
              </a:ext>
            </a:extLst>
          </p:cNvPr>
          <p:cNvSpPr/>
          <p:nvPr userDrawn="1"/>
        </p:nvSpPr>
        <p:spPr>
          <a:xfrm>
            <a:off x="6351005" y="1204516"/>
            <a:ext cx="2743198" cy="5026884"/>
          </a:xfrm>
          <a:prstGeom prst="flowChartManualInpu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/>
              <a:t>District Team</a:t>
            </a:r>
          </a:p>
        </p:txBody>
      </p:sp>
      <p:sp>
        <p:nvSpPr>
          <p:cNvPr id="20" name="Flowchart: Manual Input 8">
            <a:extLst>
              <a:ext uri="{FF2B5EF4-FFF2-40B4-BE49-F238E27FC236}">
                <a16:creationId xmlns:a16="http://schemas.microsoft.com/office/drawing/2014/main" id="{19552A8F-E5B8-F14C-B1C4-63660E5341F0}"/>
              </a:ext>
            </a:extLst>
          </p:cNvPr>
          <p:cNvSpPr/>
          <p:nvPr userDrawn="1"/>
        </p:nvSpPr>
        <p:spPr>
          <a:xfrm flipH="1">
            <a:off x="9200894" y="1204516"/>
            <a:ext cx="2743200" cy="5026884"/>
          </a:xfrm>
          <a:prstGeom prst="flowChartManualInput">
            <a:avLst/>
          </a:prstGeom>
          <a:solidFill>
            <a:srgbClr val="0041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/>
              <a:t>District Team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18507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trict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227FF2C4-9C9B-7845-B7EA-BE3F63EDBCD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295772"/>
            <a:ext cx="5513690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EE5FCA-4B71-7745-A584-EDD24F14AB46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0CCA3-1B1F-DE49-8083-1C6C1C6E7C3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195B70-1DE7-E047-BEBF-5F6F7E61A4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591226-9252-BE47-818B-9849F9A93E5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18" name="Flowchart: Manual Input 7">
            <a:extLst>
              <a:ext uri="{FF2B5EF4-FFF2-40B4-BE49-F238E27FC236}">
                <a16:creationId xmlns:a16="http://schemas.microsoft.com/office/drawing/2014/main" id="{79479C8A-9824-1844-A094-AEF3386F714F}"/>
              </a:ext>
            </a:extLst>
          </p:cNvPr>
          <p:cNvSpPr/>
          <p:nvPr userDrawn="1"/>
        </p:nvSpPr>
        <p:spPr>
          <a:xfrm>
            <a:off x="6736465" y="649230"/>
            <a:ext cx="4815069" cy="5586597"/>
          </a:xfrm>
          <a:prstGeom prst="flowChartManualInpu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/>
              <a:t>District Team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63453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ign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3">
            <a:extLst>
              <a:ext uri="{FF2B5EF4-FFF2-40B4-BE49-F238E27FC236}">
                <a16:creationId xmlns:a16="http://schemas.microsoft.com/office/drawing/2014/main" id="{42D84BB0-65BD-D34C-AAFB-880B46F1D0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5044" t="16712" r="41615" b="46086"/>
          <a:stretch/>
        </p:blipFill>
        <p:spPr>
          <a:xfrm flipH="1">
            <a:off x="0" y="3748"/>
            <a:ext cx="12192000" cy="6235006"/>
          </a:xfrm>
          <a:prstGeom prst="rect">
            <a:avLst/>
          </a:prstGeom>
        </p:spPr>
      </p:pic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338FF33D-4135-C742-A5CD-DE6A285D97E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208776"/>
          </a:xfrm>
          <a:prstGeom prst="rect">
            <a:avLst/>
          </a:prstGeom>
        </p:spPr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C69F5DD-FECB-A94D-BA3B-C64E8520B12A}"/>
              </a:ext>
            </a:extLst>
          </p:cNvPr>
          <p:cNvSpPr/>
          <p:nvPr userDrawn="1"/>
        </p:nvSpPr>
        <p:spPr>
          <a:xfrm>
            <a:off x="0" y="-1"/>
            <a:ext cx="12192000" cy="1143001"/>
          </a:xfrm>
          <a:prstGeom prst="rect">
            <a:avLst/>
          </a:prstGeom>
          <a:gradFill>
            <a:gsLst>
              <a:gs pos="20000">
                <a:schemeClr val="accent1">
                  <a:lumMod val="5000"/>
                  <a:lumOff val="95000"/>
                </a:schemeClr>
              </a:gs>
              <a:gs pos="73000">
                <a:schemeClr val="bg1">
                  <a:alpha val="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910AFE0-A20F-FF46-B97A-170E25A53BC0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17">
            <a:extLst>
              <a:ext uri="{FF2B5EF4-FFF2-40B4-BE49-F238E27FC236}">
                <a16:creationId xmlns:a16="http://schemas.microsoft.com/office/drawing/2014/main" id="{08DFB685-40B9-404E-B8DE-19C33E97EB9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799" y="295772"/>
            <a:ext cx="9368589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07168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esign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3">
            <a:extLst>
              <a:ext uri="{FF2B5EF4-FFF2-40B4-BE49-F238E27FC236}">
                <a16:creationId xmlns:a16="http://schemas.microsoft.com/office/drawing/2014/main" id="{DE45A395-9500-AC44-A439-C97D4BEFA9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5044" t="16712" r="41615" b="42392"/>
          <a:stretch/>
        </p:blipFill>
        <p:spPr>
          <a:xfrm flipH="1">
            <a:off x="0" y="3748"/>
            <a:ext cx="12192000" cy="6854252"/>
          </a:xfrm>
          <a:prstGeom prst="rect">
            <a:avLst/>
          </a:prstGeom>
        </p:spPr>
      </p:pic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366291A1-A687-CE44-9457-57942395505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4252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C69F5DD-FECB-A94D-BA3B-C64E8520B12A}"/>
              </a:ext>
            </a:extLst>
          </p:cNvPr>
          <p:cNvSpPr/>
          <p:nvPr userDrawn="1"/>
        </p:nvSpPr>
        <p:spPr>
          <a:xfrm>
            <a:off x="0" y="-1"/>
            <a:ext cx="12192000" cy="1143001"/>
          </a:xfrm>
          <a:prstGeom prst="rect">
            <a:avLst/>
          </a:prstGeom>
          <a:gradFill>
            <a:gsLst>
              <a:gs pos="20000">
                <a:schemeClr val="accent1">
                  <a:lumMod val="5000"/>
                  <a:lumOff val="95000"/>
                </a:schemeClr>
              </a:gs>
              <a:gs pos="73000">
                <a:schemeClr val="bg1">
                  <a:alpha val="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910AFE0-A20F-FF46-B97A-170E25A53BC0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17">
            <a:extLst>
              <a:ext uri="{FF2B5EF4-FFF2-40B4-BE49-F238E27FC236}">
                <a16:creationId xmlns:a16="http://schemas.microsoft.com/office/drawing/2014/main" id="{08DFB685-40B9-404E-B8DE-19C33E97EB9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799" y="295772"/>
            <a:ext cx="9368589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62574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hat is N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78CA551-1D6A-1840-9D2A-2B8997EAC0E3}"/>
              </a:ext>
            </a:extLst>
          </p:cNvPr>
          <p:cNvSpPr/>
          <p:nvPr userDrawn="1"/>
        </p:nvSpPr>
        <p:spPr>
          <a:xfrm rot="10800000">
            <a:off x="0" y="0"/>
            <a:ext cx="12204565" cy="6858000"/>
          </a:xfrm>
          <a:prstGeom prst="rect">
            <a:avLst/>
          </a:prstGeom>
          <a:gradFill flip="none" rotWithShape="1">
            <a:gsLst>
              <a:gs pos="0">
                <a:srgbClr val="A9B2B1"/>
              </a:gs>
              <a:gs pos="69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9A6651E-E38A-574D-B65C-051784F96710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3333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17">
            <a:extLst>
              <a:ext uri="{FF2B5EF4-FFF2-40B4-BE49-F238E27FC236}">
                <a16:creationId xmlns:a16="http://schemas.microsoft.com/office/drawing/2014/main" id="{C7D6EE5A-4E0D-184F-9244-AF6ABB3869C2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799" y="295772"/>
            <a:ext cx="11484864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1200" dirty="0">
                <a:solidFill>
                  <a:srgbClr val="333333"/>
                </a:solidFill>
                <a:latin typeface="+mj-lt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What is Next</a:t>
            </a:r>
          </a:p>
        </p:txBody>
      </p:sp>
      <p:sp>
        <p:nvSpPr>
          <p:cNvPr id="11" name="Content Placeholder 17">
            <a:extLst>
              <a:ext uri="{FF2B5EF4-FFF2-40B4-BE49-F238E27FC236}">
                <a16:creationId xmlns:a16="http://schemas.microsoft.com/office/drawing/2014/main" id="{FC42C03D-E047-418F-9890-496FD162A2A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977282" y="1930417"/>
            <a:ext cx="5812381" cy="3620028"/>
          </a:xfrm>
          <a:prstGeom prst="rect">
            <a:avLst/>
          </a:prstGeom>
        </p:spPr>
        <p:txBody>
          <a:bodyPr anchor="ctr"/>
          <a:lstStyle>
            <a:lvl1pPr marL="457200" marR="0" indent="-4572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rgbClr val="333333"/>
              </a:buClr>
              <a:buSzPct val="87000"/>
              <a:buFont typeface="Arial" panose="020B0604020202020204" pitchFamily="34" charset="0"/>
              <a:buChar char="•"/>
              <a:tabLst/>
              <a:defRPr lang="en-US" sz="3000" kern="1200" dirty="0">
                <a:solidFill>
                  <a:srgbClr val="333333"/>
                </a:solidFill>
                <a:latin typeface="Arial" charset="0"/>
                <a:ea typeface="ヒラギノ角ゴ Pro W3" charset="0"/>
                <a:cs typeface="Arial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9473D6F-103B-E644-B552-C8310F59EE1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777250" y="1651657"/>
            <a:ext cx="4514067" cy="454456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5D16D95-A244-5E42-BC9B-A366738BFCC6}"/>
              </a:ext>
            </a:extLst>
          </p:cNvPr>
          <p:cNvPicPr>
            <a:picLocks/>
          </p:cNvPicPr>
          <p:nvPr userDrawn="1"/>
        </p:nvPicPr>
        <p:blipFill>
          <a:blip r:embed="rId4"/>
          <a:srcRect/>
          <a:stretch/>
        </p:blipFill>
        <p:spPr>
          <a:xfrm>
            <a:off x="258417" y="6321287"/>
            <a:ext cx="1913253" cy="3817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12240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What is N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DF2F6CD-EF06-7F4D-A5D8-DA2C53A19B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4441" b="58552"/>
          <a:stretch/>
        </p:blipFill>
        <p:spPr>
          <a:xfrm>
            <a:off x="0" y="1"/>
            <a:ext cx="12173090" cy="212103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CC69F5DD-FECB-A94D-BA3B-C64E8520B12A}"/>
              </a:ext>
            </a:extLst>
          </p:cNvPr>
          <p:cNvSpPr/>
          <p:nvPr userDrawn="1"/>
        </p:nvSpPr>
        <p:spPr>
          <a:xfrm>
            <a:off x="-1" y="-1"/>
            <a:ext cx="7767688" cy="1143001"/>
          </a:xfrm>
          <a:prstGeom prst="rect">
            <a:avLst/>
          </a:prstGeom>
          <a:gradFill>
            <a:gsLst>
              <a:gs pos="20000">
                <a:schemeClr val="accent1">
                  <a:lumMod val="5000"/>
                  <a:lumOff val="95000"/>
                </a:schemeClr>
              </a:gs>
              <a:gs pos="73000">
                <a:schemeClr val="bg1">
                  <a:alpha val="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ontent Placeholder 17">
            <a:extLst>
              <a:ext uri="{FF2B5EF4-FFF2-40B4-BE49-F238E27FC236}">
                <a16:creationId xmlns:a16="http://schemas.microsoft.com/office/drawing/2014/main" id="{43175759-C9E9-6A40-BA94-453A90075AFB}"/>
              </a:ext>
            </a:extLst>
          </p:cNvPr>
          <p:cNvSpPr txBox="1">
            <a:spLocks/>
          </p:cNvSpPr>
          <p:nvPr userDrawn="1"/>
        </p:nvSpPr>
        <p:spPr>
          <a:xfrm>
            <a:off x="304799" y="295772"/>
            <a:ext cx="11484864" cy="649224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SzPct val="87000"/>
              <a:buFont typeface="ArialUnicodeMS" charset="0"/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63052"/>
              </a:buClr>
              <a:buSzPct val="80000"/>
              <a:buFont typeface="Wingdings" charset="0"/>
              <a:buChar char="§"/>
              <a:defRPr sz="1800">
                <a:solidFill>
                  <a:schemeClr val="tx1"/>
                </a:solidFill>
                <a:latin typeface="Myriad Pro" charset="0"/>
                <a:ea typeface="Myriad Pro" charset="0"/>
                <a:cs typeface="Myriad Pro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Char char="•"/>
              <a:defRPr sz="1800">
                <a:solidFill>
                  <a:schemeClr val="tx1"/>
                </a:solidFill>
                <a:latin typeface="Myriad Pro" charset="0"/>
                <a:ea typeface="Myriad Pro" charset="0"/>
                <a:cs typeface="Myriad Pro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charset="0"/>
              <a:buChar char="ü"/>
              <a:defRPr sz="1600">
                <a:solidFill>
                  <a:schemeClr val="tx1"/>
                </a:solidFill>
                <a:latin typeface="Myriad Pro" charset="0"/>
                <a:ea typeface="Myriad Pro" charset="0"/>
                <a:cs typeface="Myriad Pro" charset="0"/>
              </a:defRPr>
            </a:lvl4pPr>
            <a:lvl5pPr marL="21717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Courier New" charset="0"/>
              <a:buChar char="o"/>
              <a:defRPr sz="1600">
                <a:solidFill>
                  <a:srgbClr val="063052"/>
                </a:solidFill>
                <a:latin typeface="+mn-lt"/>
                <a:ea typeface="ヒラギノ角ゴ Pro W3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Arial Black" pitchFamily="34" charset="0"/>
              <a:buChar char="►"/>
              <a:defRPr sz="2000">
                <a:solidFill>
                  <a:srgbClr val="06305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Arial Black" pitchFamily="34" charset="0"/>
              <a:buChar char="►"/>
              <a:defRPr sz="2000">
                <a:solidFill>
                  <a:srgbClr val="06305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Arial Black" pitchFamily="34" charset="0"/>
              <a:buChar char="►"/>
              <a:defRPr sz="2000">
                <a:solidFill>
                  <a:srgbClr val="06305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Arial Black" pitchFamily="34" charset="0"/>
              <a:buChar char="►"/>
              <a:defRPr sz="2000">
                <a:solidFill>
                  <a:srgbClr val="063052"/>
                </a:solidFill>
                <a:latin typeface="+mn-lt"/>
              </a:defRPr>
            </a:lvl9pPr>
          </a:lstStyle>
          <a:p>
            <a:r>
              <a:rPr lang="en-US" dirty="0">
                <a:latin typeface="+mj-lt"/>
              </a:rPr>
              <a:t>What is Next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910AFE0-A20F-FF46-B97A-170E25A53BC0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63DC6B81-74D2-4741-99A0-DECF1DC2A2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400" y="2416802"/>
            <a:ext cx="11197996" cy="34643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1019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hat is Next?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23">
            <a:extLst>
              <a:ext uri="{FF2B5EF4-FFF2-40B4-BE49-F238E27FC236}">
                <a16:creationId xmlns:a16="http://schemas.microsoft.com/office/drawing/2014/main" id="{7E7BD785-B192-0E40-8373-5127BF262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59" y="1830169"/>
            <a:ext cx="5782441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Content Placeholder 17">
            <a:extLst>
              <a:ext uri="{FF2B5EF4-FFF2-40B4-BE49-F238E27FC236}">
                <a16:creationId xmlns:a16="http://schemas.microsoft.com/office/drawing/2014/main" id="{C56AC9FB-F98D-074D-B659-7A68BB3B7807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799" y="295772"/>
            <a:ext cx="11484864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 dirty="0"/>
              <a:t>What is Next?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0F3BCD8-6EEB-F04F-8BA0-1F8738FB02CB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481293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esign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935415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-dark bkgd Session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B680A374-F69C-CC45-9316-ED62FF3D5FD7}"/>
              </a:ext>
            </a:extLst>
          </p:cNvPr>
          <p:cNvSpPr/>
          <p:nvPr userDrawn="1"/>
        </p:nvSpPr>
        <p:spPr>
          <a:xfrm rot="10800000">
            <a:off x="0" y="0"/>
            <a:ext cx="12204565" cy="6858000"/>
          </a:xfrm>
          <a:prstGeom prst="rect">
            <a:avLst/>
          </a:prstGeom>
          <a:gradFill flip="none" rotWithShape="1">
            <a:gsLst>
              <a:gs pos="0">
                <a:srgbClr val="A9B2B1"/>
              </a:gs>
              <a:gs pos="69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5">
            <a:extLst>
              <a:ext uri="{FF2B5EF4-FFF2-40B4-BE49-F238E27FC236}">
                <a16:creationId xmlns:a16="http://schemas.microsoft.com/office/drawing/2014/main" id="{0238B23B-CA16-0A45-AC97-2EA8E506B740}"/>
              </a:ext>
            </a:extLst>
          </p:cNvPr>
          <p:cNvSpPr txBox="1">
            <a:spLocks/>
          </p:cNvSpPr>
          <p:nvPr userDrawn="1"/>
        </p:nvSpPr>
        <p:spPr>
          <a:xfrm>
            <a:off x="304800" y="-28739"/>
            <a:ext cx="11480800" cy="64507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 i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9pPr>
          </a:lstStyle>
          <a:p>
            <a:r>
              <a:rPr lang="en-US" sz="3000" kern="0" baseline="0" dirty="0">
                <a:solidFill>
                  <a:srgbClr val="333333"/>
                </a:solidFill>
              </a:rPr>
              <a:t>Objective Icons – Copy into slides as needed </a:t>
            </a:r>
          </a:p>
        </p:txBody>
      </p:sp>
      <p:sp>
        <p:nvSpPr>
          <p:cNvPr id="22" name="Content Placeholder 17">
            <a:extLst>
              <a:ext uri="{FF2B5EF4-FFF2-40B4-BE49-F238E27FC236}">
                <a16:creationId xmlns:a16="http://schemas.microsoft.com/office/drawing/2014/main" id="{B9E73382-43F7-2245-960D-D6DDFC9648EA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906517" y="2990660"/>
            <a:ext cx="2029781" cy="48953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revise</a:t>
            </a:r>
          </a:p>
        </p:txBody>
      </p:sp>
      <p:sp>
        <p:nvSpPr>
          <p:cNvPr id="23" name="Content Placeholder 17">
            <a:extLst>
              <a:ext uri="{FF2B5EF4-FFF2-40B4-BE49-F238E27FC236}">
                <a16:creationId xmlns:a16="http://schemas.microsoft.com/office/drawing/2014/main" id="{882665EA-E13B-6E49-B66F-78FAD44B93B1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2943135" y="2990660"/>
            <a:ext cx="2029781" cy="48953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develop</a:t>
            </a:r>
          </a:p>
        </p:txBody>
      </p:sp>
      <p:sp>
        <p:nvSpPr>
          <p:cNvPr id="24" name="Content Placeholder 17">
            <a:extLst>
              <a:ext uri="{FF2B5EF4-FFF2-40B4-BE49-F238E27FC236}">
                <a16:creationId xmlns:a16="http://schemas.microsoft.com/office/drawing/2014/main" id="{8E86F6FB-103D-3B40-8558-4F63EECDC326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965899" y="2990660"/>
            <a:ext cx="2029781" cy="48953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review</a:t>
            </a:r>
          </a:p>
        </p:txBody>
      </p:sp>
      <p:sp>
        <p:nvSpPr>
          <p:cNvPr id="25" name="Content Placeholder 17">
            <a:extLst>
              <a:ext uri="{FF2B5EF4-FFF2-40B4-BE49-F238E27FC236}">
                <a16:creationId xmlns:a16="http://schemas.microsoft.com/office/drawing/2014/main" id="{C2AA79A1-36CD-4649-BBEF-01564A40A68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7002517" y="2990660"/>
            <a:ext cx="2029781" cy="48953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recognize</a:t>
            </a:r>
          </a:p>
        </p:txBody>
      </p:sp>
      <p:sp>
        <p:nvSpPr>
          <p:cNvPr id="26" name="Content Placeholder 17">
            <a:extLst>
              <a:ext uri="{FF2B5EF4-FFF2-40B4-BE49-F238E27FC236}">
                <a16:creationId xmlns:a16="http://schemas.microsoft.com/office/drawing/2014/main" id="{3C82C4AC-55B7-244F-BD15-5293DCD1894D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9066845" y="2990660"/>
            <a:ext cx="2029781" cy="48953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identify</a:t>
            </a:r>
          </a:p>
        </p:txBody>
      </p:sp>
      <p:sp>
        <p:nvSpPr>
          <p:cNvPr id="27" name="Content Placeholder 17">
            <a:extLst>
              <a:ext uri="{FF2B5EF4-FFF2-40B4-BE49-F238E27FC236}">
                <a16:creationId xmlns:a16="http://schemas.microsoft.com/office/drawing/2014/main" id="{CEA3A572-AAC2-C441-A755-131108858E74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906517" y="6137520"/>
            <a:ext cx="2029781" cy="48953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demonstrate</a:t>
            </a:r>
          </a:p>
        </p:txBody>
      </p:sp>
      <p:sp>
        <p:nvSpPr>
          <p:cNvPr id="28" name="Content Placeholder 17">
            <a:extLst>
              <a:ext uri="{FF2B5EF4-FFF2-40B4-BE49-F238E27FC236}">
                <a16:creationId xmlns:a16="http://schemas.microsoft.com/office/drawing/2014/main" id="{3EC3F2C0-BBA5-754F-84CA-1C2AF2CB6F75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2943135" y="6137520"/>
            <a:ext cx="2029781" cy="48953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analyze</a:t>
            </a:r>
          </a:p>
        </p:txBody>
      </p:sp>
      <p:sp>
        <p:nvSpPr>
          <p:cNvPr id="29" name="Content Placeholder 17">
            <a:extLst>
              <a:ext uri="{FF2B5EF4-FFF2-40B4-BE49-F238E27FC236}">
                <a16:creationId xmlns:a16="http://schemas.microsoft.com/office/drawing/2014/main" id="{BC0B5725-BCBD-4942-A790-A5FC9CB648A4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4965899" y="6137520"/>
            <a:ext cx="2029781" cy="48953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define</a:t>
            </a:r>
          </a:p>
        </p:txBody>
      </p:sp>
      <p:sp>
        <p:nvSpPr>
          <p:cNvPr id="30" name="Content Placeholder 17">
            <a:extLst>
              <a:ext uri="{FF2B5EF4-FFF2-40B4-BE49-F238E27FC236}">
                <a16:creationId xmlns:a16="http://schemas.microsoft.com/office/drawing/2014/main" id="{4A1325C4-88B5-1A47-838D-6F1DB95F37AC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7002517" y="6137520"/>
            <a:ext cx="2029781" cy="48953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compare</a:t>
            </a:r>
          </a:p>
        </p:txBody>
      </p:sp>
      <p:sp>
        <p:nvSpPr>
          <p:cNvPr id="31" name="Content Placeholder 17">
            <a:extLst>
              <a:ext uri="{FF2B5EF4-FFF2-40B4-BE49-F238E27FC236}">
                <a16:creationId xmlns:a16="http://schemas.microsoft.com/office/drawing/2014/main" id="{1677B337-C7C0-5348-9013-39C5CC199AF1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9066845" y="6137520"/>
            <a:ext cx="2029781" cy="48953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assess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27933BCE-32B7-9E43-A230-822D70921837}"/>
              </a:ext>
            </a:extLst>
          </p:cNvPr>
          <p:cNvGrpSpPr/>
          <p:nvPr userDrawn="1"/>
        </p:nvGrpSpPr>
        <p:grpSpPr>
          <a:xfrm>
            <a:off x="350331" y="506113"/>
            <a:ext cx="3200401" cy="2546181"/>
            <a:chOff x="350331" y="506113"/>
            <a:chExt cx="3200401" cy="2546181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821C68E6-DDFC-134A-82DA-2E989895CC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056698" y="1172694"/>
              <a:ext cx="1879600" cy="1879600"/>
            </a:xfrm>
            <a:prstGeom prst="rect">
              <a:avLst/>
            </a:prstGeom>
          </p:spPr>
        </p:pic>
        <p:sp>
          <p:nvSpPr>
            <p:cNvPr id="34" name="Content Placeholder 17">
              <a:extLst>
                <a:ext uri="{FF2B5EF4-FFF2-40B4-BE49-F238E27FC236}">
                  <a16:creationId xmlns:a16="http://schemas.microsoft.com/office/drawing/2014/main" id="{4D9D673F-47B1-FC48-99D6-7CC9DCD2C7EC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350331" y="506113"/>
              <a:ext cx="3200401" cy="641763"/>
            </a:xfrm>
            <a:prstGeom prst="rect">
              <a:avLst/>
            </a:prstGeom>
          </p:spPr>
          <p:txBody>
            <a:bodyPr anchor="ctr"/>
            <a:lstStyle>
              <a:lvl1pPr marL="0" indent="0" algn="ctr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SzPct val="87000"/>
                <a:buFont typeface="ArialUnicodeMS" charset="0"/>
                <a:buNone/>
                <a:defRPr sz="3000" b="1" baseline="0">
                  <a:solidFill>
                    <a:schemeClr val="bg1"/>
                  </a:solidFill>
                  <a:latin typeface="Arial" panose="020B0604020202020204" pitchFamily="34" charset="0"/>
                  <a:ea typeface="Myriad Pro" charset="0"/>
                  <a:cs typeface="Arial" panose="020B0604020202020204" pitchFamily="34" charset="0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63052"/>
                </a:buClr>
                <a:buSzPct val="80000"/>
                <a:buFont typeface="Wingdings" charset="0"/>
                <a:buChar char="§"/>
                <a:defRPr sz="18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Char char="•"/>
                <a:defRPr sz="18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" charset="0"/>
                <a:buChar char="ü"/>
                <a:defRPr sz="16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4pPr>
              <a:lvl5pPr marL="21717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Courier New" charset="0"/>
                <a:buChar char="o"/>
                <a:defRPr sz="1600">
                  <a:solidFill>
                    <a:srgbClr val="063052"/>
                  </a:solidFill>
                  <a:latin typeface="+mn-lt"/>
                  <a:ea typeface="ヒラギノ角ゴ Pro W3" charset="0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9pPr>
            </a:lstStyle>
            <a:p>
              <a:r>
                <a:rPr lang="en-US" kern="0" dirty="0">
                  <a:solidFill>
                    <a:srgbClr val="333333"/>
                  </a:solidFill>
                </a:rPr>
                <a:t>Revise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B7B59BB6-E737-674A-AC2F-4693AE676B27}"/>
              </a:ext>
            </a:extLst>
          </p:cNvPr>
          <p:cNvGrpSpPr/>
          <p:nvPr userDrawn="1"/>
        </p:nvGrpSpPr>
        <p:grpSpPr>
          <a:xfrm>
            <a:off x="2384108" y="506113"/>
            <a:ext cx="3200401" cy="2558881"/>
            <a:chOff x="2384108" y="506113"/>
            <a:chExt cx="3200401" cy="2558881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643E129B-9DBE-6941-95D8-6C2371956DD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3100893" y="1172694"/>
              <a:ext cx="1892300" cy="1892300"/>
            </a:xfrm>
            <a:prstGeom prst="rect">
              <a:avLst/>
            </a:prstGeom>
          </p:spPr>
        </p:pic>
        <p:sp>
          <p:nvSpPr>
            <p:cNvPr id="37" name="Content Placeholder 17">
              <a:extLst>
                <a:ext uri="{FF2B5EF4-FFF2-40B4-BE49-F238E27FC236}">
                  <a16:creationId xmlns:a16="http://schemas.microsoft.com/office/drawing/2014/main" id="{2F62F45F-FA0C-C74F-9E75-580000718BC2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2384108" y="506113"/>
              <a:ext cx="3200401" cy="641763"/>
            </a:xfrm>
            <a:prstGeom prst="rect">
              <a:avLst/>
            </a:prstGeom>
          </p:spPr>
          <p:txBody>
            <a:bodyPr anchor="ctr"/>
            <a:lstStyle>
              <a:lvl1pPr marL="0" indent="0" algn="ctr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SzPct val="87000"/>
                <a:buFont typeface="ArialUnicodeMS" charset="0"/>
                <a:buNone/>
                <a:defRPr sz="3000" b="1" baseline="0">
                  <a:solidFill>
                    <a:schemeClr val="bg1"/>
                  </a:solidFill>
                  <a:latin typeface="Arial" panose="020B0604020202020204" pitchFamily="34" charset="0"/>
                  <a:ea typeface="Myriad Pro" charset="0"/>
                  <a:cs typeface="Arial" panose="020B0604020202020204" pitchFamily="34" charset="0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63052"/>
                </a:buClr>
                <a:buSzPct val="80000"/>
                <a:buFont typeface="Wingdings" charset="0"/>
                <a:buChar char="§"/>
                <a:defRPr sz="18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Char char="•"/>
                <a:defRPr sz="18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" charset="0"/>
                <a:buChar char="ü"/>
                <a:defRPr sz="16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4pPr>
              <a:lvl5pPr marL="21717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Courier New" charset="0"/>
                <a:buChar char="o"/>
                <a:defRPr sz="1600">
                  <a:solidFill>
                    <a:srgbClr val="063052"/>
                  </a:solidFill>
                  <a:latin typeface="+mn-lt"/>
                  <a:ea typeface="ヒラギノ角ゴ Pro W3" charset="0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9pPr>
            </a:lstStyle>
            <a:p>
              <a:r>
                <a:rPr lang="en-US" kern="0" dirty="0">
                  <a:solidFill>
                    <a:srgbClr val="333333"/>
                  </a:solidFill>
                </a:rPr>
                <a:t>Develop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7A75ACC9-9D3C-1544-A586-88C5DB3FF9A3}"/>
              </a:ext>
            </a:extLst>
          </p:cNvPr>
          <p:cNvGrpSpPr/>
          <p:nvPr userDrawn="1"/>
        </p:nvGrpSpPr>
        <p:grpSpPr>
          <a:xfrm>
            <a:off x="4438038" y="506593"/>
            <a:ext cx="3200401" cy="2545701"/>
            <a:chOff x="4438038" y="506593"/>
            <a:chExt cx="3200401" cy="2545701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E4B09D13-43A6-DF4B-8A4E-6CC7EB892AE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5157788" y="1172694"/>
              <a:ext cx="1879600" cy="1879600"/>
            </a:xfrm>
            <a:prstGeom prst="rect">
              <a:avLst/>
            </a:prstGeom>
          </p:spPr>
        </p:pic>
        <p:sp>
          <p:nvSpPr>
            <p:cNvPr id="40" name="Content Placeholder 17">
              <a:extLst>
                <a:ext uri="{FF2B5EF4-FFF2-40B4-BE49-F238E27FC236}">
                  <a16:creationId xmlns:a16="http://schemas.microsoft.com/office/drawing/2014/main" id="{AC4883AD-82EA-B644-B3F6-EF6FD015209A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4438038" y="506593"/>
              <a:ext cx="3200401" cy="641763"/>
            </a:xfrm>
            <a:prstGeom prst="rect">
              <a:avLst/>
            </a:prstGeom>
          </p:spPr>
          <p:txBody>
            <a:bodyPr anchor="ctr"/>
            <a:lstStyle>
              <a:lvl1pPr marL="0" indent="0" algn="ctr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SzPct val="87000"/>
                <a:buFont typeface="ArialUnicodeMS" charset="0"/>
                <a:buNone/>
                <a:defRPr sz="3000" b="1" baseline="0">
                  <a:solidFill>
                    <a:schemeClr val="bg1"/>
                  </a:solidFill>
                  <a:latin typeface="Arial" panose="020B0604020202020204" pitchFamily="34" charset="0"/>
                  <a:ea typeface="Myriad Pro" charset="0"/>
                  <a:cs typeface="Arial" panose="020B0604020202020204" pitchFamily="34" charset="0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63052"/>
                </a:buClr>
                <a:buSzPct val="80000"/>
                <a:buFont typeface="Wingdings" charset="0"/>
                <a:buChar char="§"/>
                <a:defRPr sz="18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Char char="•"/>
                <a:defRPr sz="18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" charset="0"/>
                <a:buChar char="ü"/>
                <a:defRPr sz="16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4pPr>
              <a:lvl5pPr marL="21717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Courier New" charset="0"/>
                <a:buChar char="o"/>
                <a:defRPr sz="1600">
                  <a:solidFill>
                    <a:srgbClr val="063052"/>
                  </a:solidFill>
                  <a:latin typeface="+mn-lt"/>
                  <a:ea typeface="ヒラギノ角ゴ Pro W3" charset="0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9pPr>
            </a:lstStyle>
            <a:p>
              <a:r>
                <a:rPr lang="en-US" kern="0" dirty="0">
                  <a:solidFill>
                    <a:srgbClr val="333333"/>
                  </a:solidFill>
                </a:rPr>
                <a:t>Review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CE7FA3AD-A1B3-BB46-B56A-C071C87B9975}"/>
              </a:ext>
            </a:extLst>
          </p:cNvPr>
          <p:cNvGrpSpPr/>
          <p:nvPr userDrawn="1"/>
        </p:nvGrpSpPr>
        <p:grpSpPr>
          <a:xfrm>
            <a:off x="6490669" y="519293"/>
            <a:ext cx="3200401" cy="2545701"/>
            <a:chOff x="6490669" y="519293"/>
            <a:chExt cx="3200401" cy="2545701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A4DB654C-9240-3D4B-B2A5-736A526B1D0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7201983" y="1172694"/>
              <a:ext cx="1892300" cy="1892300"/>
            </a:xfrm>
            <a:prstGeom prst="rect">
              <a:avLst/>
            </a:prstGeom>
          </p:spPr>
        </p:pic>
        <p:sp>
          <p:nvSpPr>
            <p:cNvPr id="43" name="Content Placeholder 17">
              <a:extLst>
                <a:ext uri="{FF2B5EF4-FFF2-40B4-BE49-F238E27FC236}">
                  <a16:creationId xmlns:a16="http://schemas.microsoft.com/office/drawing/2014/main" id="{F1E0A737-9713-204D-9855-7B7D65EB3CE8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490669" y="519293"/>
              <a:ext cx="3200401" cy="641763"/>
            </a:xfrm>
            <a:prstGeom prst="rect">
              <a:avLst/>
            </a:prstGeom>
          </p:spPr>
          <p:txBody>
            <a:bodyPr anchor="ctr"/>
            <a:lstStyle>
              <a:lvl1pPr marL="0" indent="0" algn="ctr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SzPct val="87000"/>
                <a:buFont typeface="ArialUnicodeMS" charset="0"/>
                <a:buNone/>
                <a:defRPr sz="3000" b="1" baseline="0">
                  <a:solidFill>
                    <a:schemeClr val="bg1"/>
                  </a:solidFill>
                  <a:latin typeface="Arial" panose="020B0604020202020204" pitchFamily="34" charset="0"/>
                  <a:ea typeface="Myriad Pro" charset="0"/>
                  <a:cs typeface="Arial" panose="020B0604020202020204" pitchFamily="34" charset="0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63052"/>
                </a:buClr>
                <a:buSzPct val="80000"/>
                <a:buFont typeface="Wingdings" charset="0"/>
                <a:buChar char="§"/>
                <a:defRPr sz="18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Char char="•"/>
                <a:defRPr sz="18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" charset="0"/>
                <a:buChar char="ü"/>
                <a:defRPr sz="16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4pPr>
              <a:lvl5pPr marL="21717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Courier New" charset="0"/>
                <a:buChar char="o"/>
                <a:defRPr sz="1600">
                  <a:solidFill>
                    <a:srgbClr val="063052"/>
                  </a:solidFill>
                  <a:latin typeface="+mn-lt"/>
                  <a:ea typeface="ヒラギノ角ゴ Pro W3" charset="0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9pPr>
            </a:lstStyle>
            <a:p>
              <a:r>
                <a:rPr lang="en-US" kern="0" dirty="0">
                  <a:solidFill>
                    <a:srgbClr val="333333"/>
                  </a:solidFill>
                </a:rPr>
                <a:t>Recognize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12D17443-BC15-E14B-B733-72AE496D84CF}"/>
              </a:ext>
            </a:extLst>
          </p:cNvPr>
          <p:cNvGrpSpPr/>
          <p:nvPr userDrawn="1"/>
        </p:nvGrpSpPr>
        <p:grpSpPr>
          <a:xfrm>
            <a:off x="8543300" y="519293"/>
            <a:ext cx="3200401" cy="2533001"/>
            <a:chOff x="8543300" y="519293"/>
            <a:chExt cx="3200401" cy="2533001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0D0C801E-C879-6D46-9595-644D7CC8435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9258877" y="1172694"/>
              <a:ext cx="1879600" cy="1879600"/>
            </a:xfrm>
            <a:prstGeom prst="rect">
              <a:avLst/>
            </a:prstGeom>
          </p:spPr>
        </p:pic>
        <p:sp>
          <p:nvSpPr>
            <p:cNvPr id="46" name="Content Placeholder 17">
              <a:extLst>
                <a:ext uri="{FF2B5EF4-FFF2-40B4-BE49-F238E27FC236}">
                  <a16:creationId xmlns:a16="http://schemas.microsoft.com/office/drawing/2014/main" id="{CFF1A422-A083-3C4C-82FF-69B7E1184955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8543300" y="519293"/>
              <a:ext cx="3200401" cy="641763"/>
            </a:xfrm>
            <a:prstGeom prst="rect">
              <a:avLst/>
            </a:prstGeom>
          </p:spPr>
          <p:txBody>
            <a:bodyPr anchor="ctr"/>
            <a:lstStyle>
              <a:lvl1pPr marL="0" indent="0" algn="ctr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SzPct val="87000"/>
                <a:buFont typeface="ArialUnicodeMS" charset="0"/>
                <a:buNone/>
                <a:defRPr sz="3000" b="1" baseline="0">
                  <a:solidFill>
                    <a:schemeClr val="bg1"/>
                  </a:solidFill>
                  <a:latin typeface="Arial" panose="020B0604020202020204" pitchFamily="34" charset="0"/>
                  <a:ea typeface="Myriad Pro" charset="0"/>
                  <a:cs typeface="Arial" panose="020B0604020202020204" pitchFamily="34" charset="0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63052"/>
                </a:buClr>
                <a:buSzPct val="80000"/>
                <a:buFont typeface="Wingdings" charset="0"/>
                <a:buChar char="§"/>
                <a:defRPr sz="18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Char char="•"/>
                <a:defRPr sz="18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" charset="0"/>
                <a:buChar char="ü"/>
                <a:defRPr sz="16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4pPr>
              <a:lvl5pPr marL="21717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Courier New" charset="0"/>
                <a:buChar char="o"/>
                <a:defRPr sz="1600">
                  <a:solidFill>
                    <a:srgbClr val="063052"/>
                  </a:solidFill>
                  <a:latin typeface="+mn-lt"/>
                  <a:ea typeface="ヒラギノ角ゴ Pro W3" charset="0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9pPr>
            </a:lstStyle>
            <a:p>
              <a:r>
                <a:rPr lang="en-US" kern="0" dirty="0">
                  <a:solidFill>
                    <a:srgbClr val="333333"/>
                  </a:solidFill>
                </a:rPr>
                <a:t>Identify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C159A04F-062C-9149-BB97-26E42965B6C9}"/>
              </a:ext>
            </a:extLst>
          </p:cNvPr>
          <p:cNvGrpSpPr/>
          <p:nvPr userDrawn="1"/>
        </p:nvGrpSpPr>
        <p:grpSpPr>
          <a:xfrm>
            <a:off x="344297" y="3681245"/>
            <a:ext cx="3200401" cy="2533916"/>
            <a:chOff x="344297" y="3681245"/>
            <a:chExt cx="3200401" cy="2533916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03D6F4E-D08B-C248-92B9-DD1409386B2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/>
            <a:stretch>
              <a:fillRect/>
            </a:stretch>
          </p:blipFill>
          <p:spPr>
            <a:xfrm>
              <a:off x="1056698" y="4335561"/>
              <a:ext cx="1879600" cy="1879600"/>
            </a:xfrm>
            <a:prstGeom prst="rect">
              <a:avLst/>
            </a:prstGeom>
          </p:spPr>
        </p:pic>
        <p:sp>
          <p:nvSpPr>
            <p:cNvPr id="49" name="Content Placeholder 17">
              <a:extLst>
                <a:ext uri="{FF2B5EF4-FFF2-40B4-BE49-F238E27FC236}">
                  <a16:creationId xmlns:a16="http://schemas.microsoft.com/office/drawing/2014/main" id="{AB9F3D7D-E30F-1241-8C49-2A66935A6BF0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344297" y="3681245"/>
              <a:ext cx="3200401" cy="641763"/>
            </a:xfrm>
            <a:prstGeom prst="rect">
              <a:avLst/>
            </a:prstGeom>
          </p:spPr>
          <p:txBody>
            <a:bodyPr anchor="ctr"/>
            <a:lstStyle>
              <a:lvl1pPr marL="0" indent="0" algn="ctr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SzPct val="87000"/>
                <a:buFont typeface="ArialUnicodeMS" charset="0"/>
                <a:buNone/>
                <a:defRPr sz="3000" b="1" baseline="0">
                  <a:solidFill>
                    <a:schemeClr val="bg1"/>
                  </a:solidFill>
                  <a:latin typeface="Arial" panose="020B0604020202020204" pitchFamily="34" charset="0"/>
                  <a:ea typeface="Myriad Pro" charset="0"/>
                  <a:cs typeface="Arial" panose="020B0604020202020204" pitchFamily="34" charset="0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63052"/>
                </a:buClr>
                <a:buSzPct val="80000"/>
                <a:buFont typeface="Wingdings" charset="0"/>
                <a:buChar char="§"/>
                <a:defRPr sz="18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Char char="•"/>
                <a:defRPr sz="18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" charset="0"/>
                <a:buChar char="ü"/>
                <a:defRPr sz="16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4pPr>
              <a:lvl5pPr marL="21717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Courier New" charset="0"/>
                <a:buChar char="o"/>
                <a:defRPr sz="1600">
                  <a:solidFill>
                    <a:srgbClr val="063052"/>
                  </a:solidFill>
                  <a:latin typeface="+mn-lt"/>
                  <a:ea typeface="ヒラギノ角ゴ Pro W3" charset="0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9pPr>
            </a:lstStyle>
            <a:p>
              <a:r>
                <a:rPr lang="en-US" kern="0" dirty="0">
                  <a:solidFill>
                    <a:srgbClr val="333333"/>
                  </a:solidFill>
                </a:rPr>
                <a:t>Demonstrate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F6750E51-D9F9-8A41-B5CF-F4FE28F5DF7A}"/>
              </a:ext>
            </a:extLst>
          </p:cNvPr>
          <p:cNvGrpSpPr/>
          <p:nvPr userDrawn="1"/>
        </p:nvGrpSpPr>
        <p:grpSpPr>
          <a:xfrm>
            <a:off x="2399077" y="3693945"/>
            <a:ext cx="3200401" cy="2533916"/>
            <a:chOff x="2399077" y="3693945"/>
            <a:chExt cx="3200401" cy="2533916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331A96D-DD5D-6445-AFC1-B9995BCF93B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/>
            <a:stretch>
              <a:fillRect/>
            </a:stretch>
          </p:blipFill>
          <p:spPr>
            <a:xfrm>
              <a:off x="3097718" y="4335561"/>
              <a:ext cx="1892300" cy="1892300"/>
            </a:xfrm>
            <a:prstGeom prst="rect">
              <a:avLst/>
            </a:prstGeom>
          </p:spPr>
        </p:pic>
        <p:sp>
          <p:nvSpPr>
            <p:cNvPr id="53" name="Content Placeholder 17">
              <a:extLst>
                <a:ext uri="{FF2B5EF4-FFF2-40B4-BE49-F238E27FC236}">
                  <a16:creationId xmlns:a16="http://schemas.microsoft.com/office/drawing/2014/main" id="{73DE87A9-5561-BF4E-A257-97BFD65C9D1B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2399077" y="3693945"/>
              <a:ext cx="3200401" cy="641763"/>
            </a:xfrm>
            <a:prstGeom prst="rect">
              <a:avLst/>
            </a:prstGeom>
          </p:spPr>
          <p:txBody>
            <a:bodyPr anchor="ctr"/>
            <a:lstStyle>
              <a:lvl1pPr marL="0" indent="0" algn="ctr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SzPct val="87000"/>
                <a:buFont typeface="ArialUnicodeMS" charset="0"/>
                <a:buNone/>
                <a:defRPr sz="3000" b="1" baseline="0">
                  <a:solidFill>
                    <a:schemeClr val="bg1"/>
                  </a:solidFill>
                  <a:latin typeface="Arial" panose="020B0604020202020204" pitchFamily="34" charset="0"/>
                  <a:ea typeface="Myriad Pro" charset="0"/>
                  <a:cs typeface="Arial" panose="020B0604020202020204" pitchFamily="34" charset="0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63052"/>
                </a:buClr>
                <a:buSzPct val="80000"/>
                <a:buFont typeface="Wingdings" charset="0"/>
                <a:buChar char="§"/>
                <a:defRPr sz="18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Char char="•"/>
                <a:defRPr sz="18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" charset="0"/>
                <a:buChar char="ü"/>
                <a:defRPr sz="16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4pPr>
              <a:lvl5pPr marL="21717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Courier New" charset="0"/>
                <a:buChar char="o"/>
                <a:defRPr sz="1600">
                  <a:solidFill>
                    <a:srgbClr val="063052"/>
                  </a:solidFill>
                  <a:latin typeface="+mn-lt"/>
                  <a:ea typeface="ヒラギノ角ゴ Pro W3" charset="0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9pPr>
            </a:lstStyle>
            <a:p>
              <a:r>
                <a:rPr lang="en-US" kern="0" dirty="0">
                  <a:solidFill>
                    <a:srgbClr val="333333"/>
                  </a:solidFill>
                </a:rPr>
                <a:t>Analyze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973053D4-DD53-D946-8F65-5FC14862BB6A}"/>
              </a:ext>
            </a:extLst>
          </p:cNvPr>
          <p:cNvGrpSpPr/>
          <p:nvPr userDrawn="1"/>
        </p:nvGrpSpPr>
        <p:grpSpPr>
          <a:xfrm>
            <a:off x="4446373" y="3698761"/>
            <a:ext cx="3200401" cy="2529100"/>
            <a:chOff x="4446373" y="3698761"/>
            <a:chExt cx="3200401" cy="2529100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3DF8DBC4-D1E0-314E-AD75-FBAD8EEEA72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/>
            <a:stretch>
              <a:fillRect/>
            </a:stretch>
          </p:blipFill>
          <p:spPr>
            <a:xfrm>
              <a:off x="5151438" y="4335561"/>
              <a:ext cx="1892300" cy="1892300"/>
            </a:xfrm>
            <a:prstGeom prst="rect">
              <a:avLst/>
            </a:prstGeom>
          </p:spPr>
        </p:pic>
        <p:sp>
          <p:nvSpPr>
            <p:cNvPr id="57" name="Content Placeholder 17">
              <a:extLst>
                <a:ext uri="{FF2B5EF4-FFF2-40B4-BE49-F238E27FC236}">
                  <a16:creationId xmlns:a16="http://schemas.microsoft.com/office/drawing/2014/main" id="{6E4816F9-ADDF-A84E-84E3-C42BB967E95A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4446373" y="3698761"/>
              <a:ext cx="3200401" cy="641763"/>
            </a:xfrm>
            <a:prstGeom prst="rect">
              <a:avLst/>
            </a:prstGeom>
          </p:spPr>
          <p:txBody>
            <a:bodyPr anchor="ctr"/>
            <a:lstStyle>
              <a:lvl1pPr marL="0" indent="0" algn="ctr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SzPct val="87000"/>
                <a:buFont typeface="ArialUnicodeMS" charset="0"/>
                <a:buNone/>
                <a:defRPr sz="3000" b="1" baseline="0">
                  <a:solidFill>
                    <a:schemeClr val="bg1"/>
                  </a:solidFill>
                  <a:latin typeface="Arial" panose="020B0604020202020204" pitchFamily="34" charset="0"/>
                  <a:ea typeface="Myriad Pro" charset="0"/>
                  <a:cs typeface="Arial" panose="020B0604020202020204" pitchFamily="34" charset="0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63052"/>
                </a:buClr>
                <a:buSzPct val="80000"/>
                <a:buFont typeface="Wingdings" charset="0"/>
                <a:buChar char="§"/>
                <a:defRPr sz="18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Char char="•"/>
                <a:defRPr sz="18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" charset="0"/>
                <a:buChar char="ü"/>
                <a:defRPr sz="16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4pPr>
              <a:lvl5pPr marL="21717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Courier New" charset="0"/>
                <a:buChar char="o"/>
                <a:defRPr sz="1600">
                  <a:solidFill>
                    <a:srgbClr val="063052"/>
                  </a:solidFill>
                  <a:latin typeface="+mn-lt"/>
                  <a:ea typeface="ヒラギノ角ゴ Pro W3" charset="0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9pPr>
            </a:lstStyle>
            <a:p>
              <a:r>
                <a:rPr lang="en-US" kern="0" dirty="0">
                  <a:solidFill>
                    <a:srgbClr val="333333"/>
                  </a:solidFill>
                </a:rPr>
                <a:t>Define</a:t>
              </a: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865F1A38-7356-CC4A-ADF3-BB1E8AC70F12}"/>
              </a:ext>
            </a:extLst>
          </p:cNvPr>
          <p:cNvGrpSpPr/>
          <p:nvPr userDrawn="1"/>
        </p:nvGrpSpPr>
        <p:grpSpPr>
          <a:xfrm>
            <a:off x="6500093" y="3698761"/>
            <a:ext cx="3200401" cy="2529100"/>
            <a:chOff x="6500093" y="3698761"/>
            <a:chExt cx="3200401" cy="2529100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D1BBE01D-2168-7140-B518-E160CC391D0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/>
            <a:stretch>
              <a:fillRect/>
            </a:stretch>
          </p:blipFill>
          <p:spPr>
            <a:xfrm>
              <a:off x="7205158" y="4335561"/>
              <a:ext cx="1892300" cy="1892300"/>
            </a:xfrm>
            <a:prstGeom prst="rect">
              <a:avLst/>
            </a:prstGeom>
          </p:spPr>
        </p:pic>
        <p:sp>
          <p:nvSpPr>
            <p:cNvPr id="61" name="Content Placeholder 17">
              <a:extLst>
                <a:ext uri="{FF2B5EF4-FFF2-40B4-BE49-F238E27FC236}">
                  <a16:creationId xmlns:a16="http://schemas.microsoft.com/office/drawing/2014/main" id="{05583397-7B00-184D-A2E9-3729CD92C07C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500093" y="3698761"/>
              <a:ext cx="3200401" cy="641763"/>
            </a:xfrm>
            <a:prstGeom prst="rect">
              <a:avLst/>
            </a:prstGeom>
          </p:spPr>
          <p:txBody>
            <a:bodyPr anchor="ctr"/>
            <a:lstStyle>
              <a:lvl1pPr marL="0" indent="0" algn="ctr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SzPct val="87000"/>
                <a:buFont typeface="ArialUnicodeMS" charset="0"/>
                <a:buNone/>
                <a:defRPr sz="3000" b="1" baseline="0">
                  <a:solidFill>
                    <a:schemeClr val="bg1"/>
                  </a:solidFill>
                  <a:latin typeface="Arial" panose="020B0604020202020204" pitchFamily="34" charset="0"/>
                  <a:ea typeface="Myriad Pro" charset="0"/>
                  <a:cs typeface="Arial" panose="020B0604020202020204" pitchFamily="34" charset="0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63052"/>
                </a:buClr>
                <a:buSzPct val="80000"/>
                <a:buFont typeface="Wingdings" charset="0"/>
                <a:buChar char="§"/>
                <a:defRPr sz="18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Char char="•"/>
                <a:defRPr sz="18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" charset="0"/>
                <a:buChar char="ü"/>
                <a:defRPr sz="16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4pPr>
              <a:lvl5pPr marL="21717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Courier New" charset="0"/>
                <a:buChar char="o"/>
                <a:defRPr sz="1600">
                  <a:solidFill>
                    <a:srgbClr val="063052"/>
                  </a:solidFill>
                  <a:latin typeface="+mn-lt"/>
                  <a:ea typeface="ヒラギノ角ゴ Pro W3" charset="0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9pPr>
            </a:lstStyle>
            <a:p>
              <a:r>
                <a:rPr lang="en-US" kern="0" dirty="0">
                  <a:solidFill>
                    <a:srgbClr val="333333"/>
                  </a:solidFill>
                </a:rPr>
                <a:t>Compare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91D915DD-53E4-4747-BCB7-B921F0539628}"/>
              </a:ext>
            </a:extLst>
          </p:cNvPr>
          <p:cNvGrpSpPr/>
          <p:nvPr userDrawn="1"/>
        </p:nvGrpSpPr>
        <p:grpSpPr>
          <a:xfrm>
            <a:off x="8543299" y="3698521"/>
            <a:ext cx="3200401" cy="2516640"/>
            <a:chOff x="8543299" y="3698521"/>
            <a:chExt cx="3200401" cy="251664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6F4A693-7776-5A40-9B5B-17AFB75F34F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/>
            <a:stretch>
              <a:fillRect/>
            </a:stretch>
          </p:blipFill>
          <p:spPr>
            <a:xfrm>
              <a:off x="9258877" y="4335561"/>
              <a:ext cx="1879600" cy="1879600"/>
            </a:xfrm>
            <a:prstGeom prst="rect">
              <a:avLst/>
            </a:prstGeom>
          </p:spPr>
        </p:pic>
        <p:sp>
          <p:nvSpPr>
            <p:cNvPr id="65" name="Content Placeholder 17">
              <a:extLst>
                <a:ext uri="{FF2B5EF4-FFF2-40B4-BE49-F238E27FC236}">
                  <a16:creationId xmlns:a16="http://schemas.microsoft.com/office/drawing/2014/main" id="{416A262D-7C48-1941-A5C5-8878F5620E18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8543299" y="3698521"/>
              <a:ext cx="3200401" cy="641763"/>
            </a:xfrm>
            <a:prstGeom prst="rect">
              <a:avLst/>
            </a:prstGeom>
          </p:spPr>
          <p:txBody>
            <a:bodyPr anchor="ctr"/>
            <a:lstStyle>
              <a:lvl1pPr marL="0" indent="0" algn="ctr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SzPct val="87000"/>
                <a:buFont typeface="ArialUnicodeMS" charset="0"/>
                <a:buNone/>
                <a:defRPr sz="3000" b="1" baseline="0">
                  <a:solidFill>
                    <a:schemeClr val="bg1"/>
                  </a:solidFill>
                  <a:latin typeface="Arial" panose="020B0604020202020204" pitchFamily="34" charset="0"/>
                  <a:ea typeface="Myriad Pro" charset="0"/>
                  <a:cs typeface="Arial" panose="020B0604020202020204" pitchFamily="34" charset="0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63052"/>
                </a:buClr>
                <a:buSzPct val="80000"/>
                <a:buFont typeface="Wingdings" charset="0"/>
                <a:buChar char="§"/>
                <a:defRPr sz="18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Char char="•"/>
                <a:defRPr sz="18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" charset="0"/>
                <a:buChar char="ü"/>
                <a:defRPr sz="16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4pPr>
              <a:lvl5pPr marL="21717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Courier New" charset="0"/>
                <a:buChar char="o"/>
                <a:defRPr sz="1600">
                  <a:solidFill>
                    <a:srgbClr val="063052"/>
                  </a:solidFill>
                  <a:latin typeface="+mn-lt"/>
                  <a:ea typeface="ヒラギノ角ゴ Pro W3" charset="0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9pPr>
            </a:lstStyle>
            <a:p>
              <a:r>
                <a:rPr lang="en-US" kern="0" dirty="0">
                  <a:solidFill>
                    <a:srgbClr val="333333"/>
                  </a:solidFill>
                </a:rPr>
                <a:t>Assess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487224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re-Sess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38966C9-EBEB-408E-9A3D-4E538A9C5889}"/>
              </a:ext>
            </a:extLst>
          </p:cNvPr>
          <p:cNvSpPr/>
          <p:nvPr userDrawn="1"/>
        </p:nvSpPr>
        <p:spPr>
          <a:xfrm rot="10800000">
            <a:off x="0" y="0"/>
            <a:ext cx="12204565" cy="6858000"/>
          </a:xfrm>
          <a:prstGeom prst="rect">
            <a:avLst/>
          </a:prstGeom>
          <a:gradFill flip="none" rotWithShape="1">
            <a:gsLst>
              <a:gs pos="0">
                <a:srgbClr val="A9B2B1"/>
              </a:gs>
              <a:gs pos="69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3073358-9315-0648-AEC6-C31E2F6D5251}"/>
              </a:ext>
            </a:extLst>
          </p:cNvPr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559" y="6316627"/>
            <a:ext cx="1773873" cy="40484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F0BC433-423F-554F-89D8-F950A5D6667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0" y="1651657"/>
            <a:ext cx="4544945" cy="4544945"/>
          </a:xfrm>
          <a:prstGeom prst="rect">
            <a:avLst/>
          </a:prstGeom>
        </p:spPr>
      </p:pic>
      <p:sp>
        <p:nvSpPr>
          <p:cNvPr id="20" name="Content Placeholder 17">
            <a:extLst>
              <a:ext uri="{FF2B5EF4-FFF2-40B4-BE49-F238E27FC236}">
                <a16:creationId xmlns:a16="http://schemas.microsoft.com/office/drawing/2014/main" id="{42E1C364-17F7-7042-8748-3630B57BA9B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977282" y="1921791"/>
            <a:ext cx="5812381" cy="3620028"/>
          </a:xfrm>
          <a:prstGeom prst="rect">
            <a:avLst/>
          </a:prstGeom>
        </p:spPr>
        <p:txBody>
          <a:bodyPr anchor="t"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ts val="1000"/>
              </a:spcBef>
              <a:spcAft>
                <a:spcPts val="1800"/>
              </a:spcAft>
              <a:buClr>
                <a:srgbClr val="800000"/>
              </a:buClr>
              <a:buSzPct val="87000"/>
              <a:buFont typeface="ArialUnicodeMS" charset="0"/>
              <a:buNone/>
              <a:tabLst/>
              <a:defRPr lang="en-US" sz="3000" kern="1200">
                <a:solidFill>
                  <a:srgbClr val="333333"/>
                </a:solidFill>
                <a:latin typeface="Arial" charset="0"/>
                <a:ea typeface="ヒラギノ角ゴ Pro W3" charset="0"/>
                <a:cs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1000"/>
              </a:spcBef>
              <a:spcAft>
                <a:spcPts val="1800"/>
              </a:spcAft>
              <a:buClr>
                <a:srgbClr val="800000"/>
              </a:buClr>
              <a:buSzPct val="87000"/>
              <a:buFont typeface="ArialUnicodeMS" charset="0"/>
              <a:buNone/>
              <a:tabLst/>
              <a:defRPr/>
            </a:pPr>
            <a:endParaRPr lang="en-US" dirty="0"/>
          </a:p>
        </p:txBody>
      </p:sp>
      <p:sp>
        <p:nvSpPr>
          <p:cNvPr id="21" name="Title 5">
            <a:extLst>
              <a:ext uri="{FF2B5EF4-FFF2-40B4-BE49-F238E27FC236}">
                <a16:creationId xmlns:a16="http://schemas.microsoft.com/office/drawing/2014/main" id="{B2CA6A1E-E598-4A46-9773-F74B6E8AEA37}"/>
              </a:ext>
            </a:extLst>
          </p:cNvPr>
          <p:cNvSpPr txBox="1">
            <a:spLocks/>
          </p:cNvSpPr>
          <p:nvPr userDrawn="1"/>
        </p:nvSpPr>
        <p:spPr>
          <a:xfrm>
            <a:off x="308863" y="260485"/>
            <a:ext cx="11480800" cy="64507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 i="0">
                <a:solidFill>
                  <a:schemeClr val="tx2">
                    <a:lumMod val="65000"/>
                    <a:lumOff val="35000"/>
                  </a:schemeClr>
                </a:solidFill>
                <a:latin typeface="Myriad Pro Semibold" charset="0"/>
                <a:ea typeface="Myriad Pro Semibold" charset="0"/>
                <a:cs typeface="Myriad Pro Semibold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9pPr>
          </a:lstStyle>
          <a:p>
            <a:endParaRPr lang="en-US" sz="3600" b="1" kern="0">
              <a:solidFill>
                <a:schemeClr val="bg1"/>
              </a:solidFill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43F2BDE6-F488-48D2-B800-75B1A331D63B}"/>
              </a:ext>
            </a:extLst>
          </p:cNvPr>
          <p:cNvSpPr/>
          <p:nvPr userDrawn="1"/>
        </p:nvSpPr>
        <p:spPr>
          <a:xfrm>
            <a:off x="1066800" y="1960477"/>
            <a:ext cx="3581400" cy="3555942"/>
          </a:xfrm>
          <a:prstGeom prst="ellipse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Pre-Session</a:t>
            </a:r>
          </a:p>
        </p:txBody>
      </p:sp>
      <p:sp>
        <p:nvSpPr>
          <p:cNvPr id="11" name="Content Placeholder 17">
            <a:extLst>
              <a:ext uri="{FF2B5EF4-FFF2-40B4-BE49-F238E27FC236}">
                <a16:creationId xmlns:a16="http://schemas.microsoft.com/office/drawing/2014/main" id="{6A2F8220-0ED3-4C56-956E-F73B59FB1537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46919" y="203690"/>
            <a:ext cx="7797800" cy="66616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600" b="1" baseline="0">
                <a:solidFill>
                  <a:schemeClr val="accent5">
                    <a:lumMod val="50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61346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-dark 2 Lines 2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5D97DFA-6B55-4F9E-8735-61B774D214BF}"/>
              </a:ext>
            </a:extLst>
          </p:cNvPr>
          <p:cNvSpPr/>
          <p:nvPr userDrawn="1"/>
        </p:nvSpPr>
        <p:spPr>
          <a:xfrm rot="10800000">
            <a:off x="0" y="0"/>
            <a:ext cx="12204565" cy="6858000"/>
          </a:xfrm>
          <a:prstGeom prst="rect">
            <a:avLst/>
          </a:prstGeom>
          <a:gradFill flip="none" rotWithShape="1">
            <a:gsLst>
              <a:gs pos="0">
                <a:srgbClr val="A9B2B1"/>
              </a:gs>
              <a:gs pos="69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9"/>
          <p:cNvSpPr>
            <a:spLocks noGrp="1"/>
          </p:cNvSpPr>
          <p:nvPr>
            <p:ph type="title" hasCustomPrompt="1"/>
          </p:nvPr>
        </p:nvSpPr>
        <p:spPr>
          <a:xfrm>
            <a:off x="838200" y="1825307"/>
            <a:ext cx="10515600" cy="1402841"/>
          </a:xfrm>
          <a:prstGeom prst="rect">
            <a:avLst/>
          </a:prstGeom>
        </p:spPr>
        <p:txBody>
          <a:bodyPr/>
          <a:lstStyle>
            <a:lvl1pPr algn="ctr">
              <a:defRPr sz="45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Myriad Pro" charset="0"/>
                <a:cs typeface="Myriad Pro" charset="0"/>
              </a:defRPr>
            </a:lvl1pPr>
          </a:lstStyle>
          <a:p>
            <a:r>
              <a:rPr lang="en-US" dirty="0"/>
              <a:t>Click to Edit Session Title</a:t>
            </a:r>
            <a:br>
              <a:rPr lang="en-US" dirty="0"/>
            </a:br>
            <a:r>
              <a:rPr lang="en-US" dirty="0"/>
              <a:t>Two Lines</a:t>
            </a:r>
          </a:p>
        </p:txBody>
      </p:sp>
      <p:sp>
        <p:nvSpPr>
          <p:cNvPr id="12" name="Content Placeholder 17">
            <a:extLst>
              <a:ext uri="{FF2B5EF4-FFF2-40B4-BE49-F238E27FC236}">
                <a16:creationId xmlns:a16="http://schemas.microsoft.com/office/drawing/2014/main" id="{60F0A595-C69A-A44F-ABDF-2CABF2A9C7E8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2197100" y="3354783"/>
            <a:ext cx="7797800" cy="6661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aseline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Session #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4D657F4-55C8-D141-8E59-F0727A5E7326}"/>
              </a:ext>
            </a:extLst>
          </p:cNvPr>
          <p:cNvCxnSpPr/>
          <p:nvPr userDrawn="1"/>
        </p:nvCxnSpPr>
        <p:spPr>
          <a:xfrm>
            <a:off x="1422400" y="1570566"/>
            <a:ext cx="9347200" cy="0"/>
          </a:xfrm>
          <a:prstGeom prst="line">
            <a:avLst/>
          </a:prstGeom>
          <a:ln>
            <a:solidFill>
              <a:srgbClr val="3333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23">
            <a:extLst>
              <a:ext uri="{FF2B5EF4-FFF2-40B4-BE49-F238E27FC236}">
                <a16:creationId xmlns:a16="http://schemas.microsoft.com/office/drawing/2014/main" id="{4E44FF4C-B394-4941-A628-B9ACDE5F5BC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4129572"/>
            <a:ext cx="5257800" cy="24126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rgbClr val="FFFFFF"/>
              </a:buClr>
              <a:buSzTx/>
              <a:buFontTx/>
              <a:buNone/>
              <a:tabLst/>
              <a:defRPr lang="en-US" sz="2000" kern="1200">
                <a:solidFill>
                  <a:schemeClr val="tx2">
                    <a:lumMod val="75000"/>
                    <a:lumOff val="25000"/>
                  </a:schemeClr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ヒラギノ角ゴ Pro W3" charset="0"/>
                <a:cs typeface="Arial" charset="0"/>
              </a:rPr>
              <a:t>[Session information 1]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ヒラギノ角ゴ Pro W3" charset="0"/>
                <a:cs typeface="Arial" charset="0"/>
              </a:rPr>
              <a:t>[Session information 2]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ヒラギノ角ゴ Pro W3" charset="0"/>
                <a:cs typeface="Arial" charset="0"/>
              </a:rPr>
              <a:t>[Session information 3]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ヒラギノ角ゴ Pro W3" charset="0"/>
                <a:cs typeface="Arial" charset="0"/>
              </a:rPr>
              <a:t>[Session information 4]</a:t>
            </a:r>
          </a:p>
        </p:txBody>
      </p:sp>
      <p:sp>
        <p:nvSpPr>
          <p:cNvPr id="9" name="Text Placeholder 23">
            <a:extLst>
              <a:ext uri="{FF2B5EF4-FFF2-40B4-BE49-F238E27FC236}">
                <a16:creationId xmlns:a16="http://schemas.microsoft.com/office/drawing/2014/main" id="{DD288764-3102-1A43-8BEF-DFF5F5E261E9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6096000" y="4129572"/>
            <a:ext cx="5257800" cy="24126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rgbClr val="FFFFFF"/>
              </a:buClr>
              <a:buSzTx/>
              <a:buFontTx/>
              <a:buNone/>
              <a:tabLst/>
              <a:defRPr lang="en-US" sz="2000" kern="1200">
                <a:solidFill>
                  <a:schemeClr val="bg1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ヒラギノ角ゴ Pro W3" charset="0"/>
                <a:cs typeface="Arial" charset="0"/>
              </a:rPr>
              <a:t>[Session information 1]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ヒラギノ角ゴ Pro W3" charset="0"/>
                <a:cs typeface="Arial" charset="0"/>
              </a:rPr>
              <a:t>[Session information 2]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ヒラギノ角ゴ Pro W3" charset="0"/>
                <a:cs typeface="Arial" charset="0"/>
              </a:rPr>
              <a:t>[Session information 3]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ヒラギノ角ゴ Pro W3" charset="0"/>
                <a:cs typeface="Arial" charset="0"/>
              </a:rPr>
              <a:t>[Session information 4]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FA93D89-0479-4A72-93D7-8C82E70F74FD}"/>
              </a:ext>
            </a:extLst>
          </p:cNvPr>
          <p:cNvPicPr>
            <a:picLocks/>
          </p:cNvPicPr>
          <p:nvPr userDrawn="1"/>
        </p:nvPicPr>
        <p:blipFill>
          <a:blip r:embed="rId3"/>
          <a:srcRect/>
          <a:stretch/>
        </p:blipFill>
        <p:spPr>
          <a:xfrm>
            <a:off x="4545048" y="755688"/>
            <a:ext cx="3101903" cy="61890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18963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hole Room Discus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C1267DD-18A7-462D-9FE9-24A34A91BA86}"/>
              </a:ext>
            </a:extLst>
          </p:cNvPr>
          <p:cNvSpPr/>
          <p:nvPr userDrawn="1"/>
        </p:nvSpPr>
        <p:spPr>
          <a:xfrm rot="10800000">
            <a:off x="0" y="0"/>
            <a:ext cx="12204565" cy="6858000"/>
          </a:xfrm>
          <a:prstGeom prst="rect">
            <a:avLst/>
          </a:prstGeom>
          <a:gradFill flip="none" rotWithShape="1">
            <a:gsLst>
              <a:gs pos="0">
                <a:srgbClr val="A9B2B1"/>
              </a:gs>
              <a:gs pos="69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3073358-9315-0648-AEC6-C31E2F6D5251}"/>
              </a:ext>
            </a:extLst>
          </p:cNvPr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559" y="6316627"/>
            <a:ext cx="1773873" cy="404848"/>
          </a:xfrm>
          <a:prstGeom prst="rect">
            <a:avLst/>
          </a:prstGeom>
        </p:spPr>
      </p:pic>
      <p:sp>
        <p:nvSpPr>
          <p:cNvPr id="20" name="Content Placeholder 17">
            <a:extLst>
              <a:ext uri="{FF2B5EF4-FFF2-40B4-BE49-F238E27FC236}">
                <a16:creationId xmlns:a16="http://schemas.microsoft.com/office/drawing/2014/main" id="{42E1C364-17F7-7042-8748-3630B57BA9B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977282" y="1921791"/>
            <a:ext cx="5812381" cy="3620028"/>
          </a:xfrm>
          <a:prstGeom prst="rect">
            <a:avLst/>
          </a:prstGeom>
        </p:spPr>
        <p:txBody>
          <a:bodyPr anchor="ctr"/>
          <a:lstStyle>
            <a:lvl1pPr marL="457200" marR="0" indent="-4572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chemeClr val="bg1"/>
              </a:buClr>
              <a:buSzPct val="87000"/>
              <a:buFont typeface="Arial" panose="020B0604020202020204" pitchFamily="34" charset="0"/>
              <a:buChar char="•"/>
              <a:tabLst/>
              <a:defRPr lang="en-US" sz="3000" kern="1200" dirty="0">
                <a:solidFill>
                  <a:schemeClr val="tx2">
                    <a:lumMod val="75000"/>
                    <a:lumOff val="25000"/>
                  </a:schemeClr>
                </a:solidFill>
                <a:latin typeface="Arial" charset="0"/>
                <a:ea typeface="ヒラギノ角ゴ Pro W3" charset="0"/>
                <a:cs typeface="Arial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4DC76AF-BFFA-5044-ACBF-87E46F9B32A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0" y="1651657"/>
            <a:ext cx="4544568" cy="4544568"/>
          </a:xfrm>
          <a:prstGeom prst="rect">
            <a:avLst/>
          </a:prstGeom>
        </p:spPr>
      </p:pic>
      <p:sp>
        <p:nvSpPr>
          <p:cNvPr id="10" name="Title 5">
            <a:extLst>
              <a:ext uri="{FF2B5EF4-FFF2-40B4-BE49-F238E27FC236}">
                <a16:creationId xmlns:a16="http://schemas.microsoft.com/office/drawing/2014/main" id="{8BE3A7AF-63E5-4040-93B3-ADFF7AC813E0}"/>
              </a:ext>
            </a:extLst>
          </p:cNvPr>
          <p:cNvSpPr txBox="1">
            <a:spLocks/>
          </p:cNvSpPr>
          <p:nvPr userDrawn="1"/>
        </p:nvSpPr>
        <p:spPr>
          <a:xfrm>
            <a:off x="304800" y="295773"/>
            <a:ext cx="11480800" cy="64507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 i="0">
                <a:solidFill>
                  <a:schemeClr val="tx2">
                    <a:lumMod val="65000"/>
                    <a:lumOff val="35000"/>
                  </a:schemeClr>
                </a:solidFill>
                <a:latin typeface="Myriad Pro Semibold" charset="0"/>
                <a:ea typeface="Myriad Pro Semibold" charset="0"/>
                <a:cs typeface="Myriad Pro Semibold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9pPr>
          </a:lstStyle>
          <a:p>
            <a:r>
              <a:rPr lang="en-US" sz="36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rPr>
              <a:t>Whole Room Discussion</a:t>
            </a:r>
            <a:endParaRPr lang="en-US" sz="3600" b="1" kern="0" dirty="0">
              <a:solidFill>
                <a:schemeClr val="tx2">
                  <a:lumMod val="75000"/>
                  <a:lumOff val="25000"/>
                </a:schemeClr>
              </a:solidFill>
              <a:latin typeface="+mj-lt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BB31948-D6BA-444E-BCC3-405558385B3A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289473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reakout Room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90A7CB8-5703-422D-B0C0-7CEE1CE0E887}"/>
              </a:ext>
            </a:extLst>
          </p:cNvPr>
          <p:cNvSpPr/>
          <p:nvPr userDrawn="1"/>
        </p:nvSpPr>
        <p:spPr>
          <a:xfrm rot="10800000">
            <a:off x="0" y="0"/>
            <a:ext cx="12204565" cy="6858000"/>
          </a:xfrm>
          <a:prstGeom prst="rect">
            <a:avLst/>
          </a:prstGeom>
          <a:gradFill flip="none" rotWithShape="1">
            <a:gsLst>
              <a:gs pos="0">
                <a:srgbClr val="A9B2B1"/>
              </a:gs>
              <a:gs pos="69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4" name="Title 9"/>
          <p:cNvSpPr>
            <a:spLocks noGrp="1"/>
          </p:cNvSpPr>
          <p:nvPr>
            <p:ph type="title" hasCustomPrompt="1"/>
          </p:nvPr>
        </p:nvSpPr>
        <p:spPr>
          <a:xfrm>
            <a:off x="838200" y="3875316"/>
            <a:ext cx="10515600" cy="735389"/>
          </a:xfrm>
          <a:prstGeom prst="rect">
            <a:avLst/>
          </a:prstGeom>
        </p:spPr>
        <p:txBody>
          <a:bodyPr/>
          <a:lstStyle>
            <a:lvl1pPr algn="ctr">
              <a:defRPr sz="45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Myriad Pro" charset="0"/>
                <a:cs typeface="Myriad Pro" charset="0"/>
              </a:defRPr>
            </a:lvl1pPr>
          </a:lstStyle>
          <a:p>
            <a:r>
              <a:rPr lang="en-US" dirty="0"/>
              <a:t>Breakout Room Activity:</a:t>
            </a:r>
            <a:br>
              <a:rPr lang="en-US" dirty="0"/>
            </a:br>
            <a:r>
              <a:rPr lang="en-US" dirty="0"/>
              <a:t>Creating the Plan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018D244-C962-EF4F-BA27-A14967B53C5C}"/>
              </a:ext>
            </a:extLst>
          </p:cNvPr>
          <p:cNvCxnSpPr/>
          <p:nvPr userDrawn="1"/>
        </p:nvCxnSpPr>
        <p:spPr>
          <a:xfrm>
            <a:off x="1422400" y="3418116"/>
            <a:ext cx="9347200" cy="0"/>
          </a:xfrm>
          <a:prstGeom prst="line">
            <a:avLst/>
          </a:prstGeom>
          <a:ln>
            <a:solidFill>
              <a:schemeClr val="tx2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D1F324A3-8DB1-4F43-ABB6-4003D901613A}"/>
              </a:ext>
            </a:extLst>
          </p:cNvPr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559" y="6316627"/>
            <a:ext cx="1773873" cy="404848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04297444-A706-0945-A71A-23F84F12CB47}"/>
              </a:ext>
            </a:extLst>
          </p:cNvPr>
          <p:cNvSpPr/>
          <p:nvPr userDrawn="1"/>
        </p:nvSpPr>
        <p:spPr>
          <a:xfrm>
            <a:off x="4984269" y="749558"/>
            <a:ext cx="2318231" cy="231114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AACC5556-2CD1-E34F-9928-C95235DB9E5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14734" y="1390779"/>
            <a:ext cx="1257300" cy="10287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56531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hat Ques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9D79F46-1F7A-45A1-A628-3D604FB70F3D}"/>
              </a:ext>
            </a:extLst>
          </p:cNvPr>
          <p:cNvSpPr/>
          <p:nvPr userDrawn="1"/>
        </p:nvSpPr>
        <p:spPr>
          <a:xfrm rot="10800000">
            <a:off x="0" y="0"/>
            <a:ext cx="12204565" cy="6858000"/>
          </a:xfrm>
          <a:prstGeom prst="rect">
            <a:avLst/>
          </a:prstGeom>
          <a:gradFill flip="none" rotWithShape="1">
            <a:gsLst>
              <a:gs pos="0">
                <a:srgbClr val="A9B2B1"/>
              </a:gs>
              <a:gs pos="69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9"/>
          <p:cNvSpPr>
            <a:spLocks noGrp="1"/>
          </p:cNvSpPr>
          <p:nvPr>
            <p:ph type="title" hasCustomPrompt="1"/>
          </p:nvPr>
        </p:nvSpPr>
        <p:spPr>
          <a:xfrm>
            <a:off x="838200" y="3875316"/>
            <a:ext cx="10515600" cy="735389"/>
          </a:xfrm>
          <a:prstGeom prst="rect">
            <a:avLst/>
          </a:prstGeom>
        </p:spPr>
        <p:txBody>
          <a:bodyPr/>
          <a:lstStyle>
            <a:lvl1pPr algn="ctr">
              <a:defRPr sz="45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Myriad Pro" charset="0"/>
                <a:cs typeface="Myriad Pro" charset="0"/>
              </a:defRPr>
            </a:lvl1pPr>
          </a:lstStyle>
          <a:p>
            <a:r>
              <a:rPr lang="en-US" dirty="0"/>
              <a:t>Question to answer in chat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018D244-C962-EF4F-BA27-A14967B53C5C}"/>
              </a:ext>
            </a:extLst>
          </p:cNvPr>
          <p:cNvCxnSpPr/>
          <p:nvPr userDrawn="1"/>
        </p:nvCxnSpPr>
        <p:spPr>
          <a:xfrm>
            <a:off x="1422400" y="3418116"/>
            <a:ext cx="93472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D1F324A3-8DB1-4F43-ABB6-4003D901613A}"/>
              </a:ext>
            </a:extLst>
          </p:cNvPr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559" y="6316627"/>
            <a:ext cx="1773873" cy="4048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100D380-A9A4-E449-975D-7EEFC8EF8E0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28391" y="709987"/>
            <a:ext cx="2356328" cy="235632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5855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84" Type="http://schemas.openxmlformats.org/officeDocument/2006/relationships/slideLayout" Target="../slideLayouts/slideLayout84.xml"/><Relationship Id="rId89" Type="http://schemas.openxmlformats.org/officeDocument/2006/relationships/slideLayout" Target="../slideLayouts/slideLayout89.xml"/><Relationship Id="rId1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5" Type="http://schemas.openxmlformats.org/officeDocument/2006/relationships/slideLayout" Target="../slideLayouts/slideLayout5.xml"/><Relationship Id="rId90" Type="http://schemas.openxmlformats.org/officeDocument/2006/relationships/slideLayout" Target="../slideLayouts/slideLayout90.xml"/><Relationship Id="rId95" Type="http://schemas.openxmlformats.org/officeDocument/2006/relationships/theme" Target="../theme/theme1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91" Type="http://schemas.openxmlformats.org/officeDocument/2006/relationships/slideLayout" Target="../slideLayouts/slideLayout91.xml"/><Relationship Id="rId96" Type="http://schemas.openxmlformats.org/officeDocument/2006/relationships/tags" Target="../tags/tag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94" Type="http://schemas.openxmlformats.org/officeDocument/2006/relationships/slideLayout" Target="../slideLayouts/slideLayout9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97" Type="http://schemas.openxmlformats.org/officeDocument/2006/relationships/image" Target="../media/image1.emf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87" Type="http://schemas.openxmlformats.org/officeDocument/2006/relationships/slideLayout" Target="../slideLayouts/slideLayout87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56" Type="http://schemas.openxmlformats.org/officeDocument/2006/relationships/slideLayout" Target="../slideLayouts/slideLayout56.xml"/><Relationship Id="rId77" Type="http://schemas.openxmlformats.org/officeDocument/2006/relationships/slideLayout" Target="../slideLayouts/slideLayout77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93" Type="http://schemas.openxmlformats.org/officeDocument/2006/relationships/slideLayout" Target="../slideLayouts/slideLayout9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C6D5D7">
            <a:alpha val="6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9EA5701-5E83-7D46-B19B-065038132140}"/>
              </a:ext>
            </a:extLst>
          </p:cNvPr>
          <p:cNvSpPr/>
          <p:nvPr userDrawn="1"/>
        </p:nvSpPr>
        <p:spPr>
          <a:xfrm>
            <a:off x="2628" y="0"/>
            <a:ext cx="12189372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502AC3F-3D1B-9548-8162-91D8DB993118}"/>
              </a:ext>
            </a:extLst>
          </p:cNvPr>
          <p:cNvSpPr/>
          <p:nvPr userDrawn="1"/>
        </p:nvSpPr>
        <p:spPr>
          <a:xfrm>
            <a:off x="0" y="6212926"/>
            <a:ext cx="12192000" cy="645074"/>
          </a:xfrm>
          <a:prstGeom prst="rect">
            <a:avLst/>
          </a:prstGeom>
          <a:solidFill>
            <a:srgbClr val="A9B2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4EF3929-B2C3-4C46-A6CB-5FE9B556A044}"/>
              </a:ext>
            </a:extLst>
          </p:cNvPr>
          <p:cNvPicPr>
            <a:picLocks/>
          </p:cNvPicPr>
          <p:nvPr userDrawn="1"/>
        </p:nvPicPr>
        <p:blipFill>
          <a:blip r:embed="rId97"/>
          <a:srcRect/>
          <a:stretch/>
        </p:blipFill>
        <p:spPr>
          <a:xfrm>
            <a:off x="258417" y="6321287"/>
            <a:ext cx="1913253" cy="381742"/>
          </a:xfrm>
          <a:prstGeom prst="rect">
            <a:avLst/>
          </a:prstGeom>
        </p:spPr>
      </p:pic>
    </p:spTree>
    <p:custDataLst>
      <p:tags r:id="rId96"/>
    </p:custDataLst>
    <p:extLst>
      <p:ext uri="{BB962C8B-B14F-4D97-AF65-F5344CB8AC3E}">
        <p14:creationId xmlns:p14="http://schemas.microsoft.com/office/powerpoint/2010/main" val="2495139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838" r:id="rId2"/>
    <p:sldLayoutId id="2147483864" r:id="rId3"/>
    <p:sldLayoutId id="2147483837" r:id="rId4"/>
    <p:sldLayoutId id="2147483865" r:id="rId5"/>
    <p:sldLayoutId id="2147483749" r:id="rId6"/>
    <p:sldLayoutId id="2147483808" r:id="rId7"/>
    <p:sldLayoutId id="2147483796" r:id="rId8"/>
    <p:sldLayoutId id="2147483856" r:id="rId9"/>
    <p:sldLayoutId id="2147483854" r:id="rId10"/>
    <p:sldLayoutId id="2147483857" r:id="rId11"/>
    <p:sldLayoutId id="2147483841" r:id="rId12"/>
    <p:sldLayoutId id="2147483777" r:id="rId13"/>
    <p:sldLayoutId id="2147483839" r:id="rId14"/>
    <p:sldLayoutId id="2147483877" r:id="rId15"/>
    <p:sldLayoutId id="2147483782" r:id="rId16"/>
    <p:sldLayoutId id="2147483840" r:id="rId17"/>
    <p:sldLayoutId id="2147483784" r:id="rId18"/>
    <p:sldLayoutId id="2147483878" r:id="rId19"/>
    <p:sldLayoutId id="2147483810" r:id="rId20"/>
    <p:sldLayoutId id="2147483811" r:id="rId21"/>
    <p:sldLayoutId id="2147483812" r:id="rId22"/>
    <p:sldLayoutId id="2147483813" r:id="rId23"/>
    <p:sldLayoutId id="2147483814" r:id="rId24"/>
    <p:sldLayoutId id="2147483815" r:id="rId25"/>
    <p:sldLayoutId id="2147483816" r:id="rId26"/>
    <p:sldLayoutId id="2147483817" r:id="rId27"/>
    <p:sldLayoutId id="2147483822" r:id="rId28"/>
    <p:sldLayoutId id="2147483820" r:id="rId29"/>
    <p:sldLayoutId id="2147483818" r:id="rId30"/>
    <p:sldLayoutId id="2147483826" r:id="rId31"/>
    <p:sldLayoutId id="2147483827" r:id="rId32"/>
    <p:sldLayoutId id="2147483828" r:id="rId33"/>
    <p:sldLayoutId id="2147483819" r:id="rId34"/>
    <p:sldLayoutId id="2147483823" r:id="rId35"/>
    <p:sldLayoutId id="2147483824" r:id="rId36"/>
    <p:sldLayoutId id="2147483829" r:id="rId37"/>
    <p:sldLayoutId id="2147483831" r:id="rId38"/>
    <p:sldLayoutId id="2147483821" r:id="rId39"/>
    <p:sldLayoutId id="2147483825" r:id="rId40"/>
    <p:sldLayoutId id="2147483830" r:id="rId41"/>
    <p:sldLayoutId id="2147483832" r:id="rId42"/>
    <p:sldLayoutId id="2147483800" r:id="rId43"/>
    <p:sldLayoutId id="2147483833" r:id="rId44"/>
    <p:sldLayoutId id="2147483851" r:id="rId45"/>
    <p:sldLayoutId id="2147483842" r:id="rId46"/>
    <p:sldLayoutId id="2147483879" r:id="rId47"/>
    <p:sldLayoutId id="2147483843" r:id="rId48"/>
    <p:sldLayoutId id="2147483880" r:id="rId49"/>
    <p:sldLayoutId id="2147483844" r:id="rId50"/>
    <p:sldLayoutId id="2147483881" r:id="rId51"/>
    <p:sldLayoutId id="2147483845" r:id="rId52"/>
    <p:sldLayoutId id="2147483882" r:id="rId53"/>
    <p:sldLayoutId id="2147483846" r:id="rId54"/>
    <p:sldLayoutId id="2147483883" r:id="rId55"/>
    <p:sldLayoutId id="2147483847" r:id="rId56"/>
    <p:sldLayoutId id="2147483884" r:id="rId57"/>
    <p:sldLayoutId id="2147483848" r:id="rId58"/>
    <p:sldLayoutId id="2147483885" r:id="rId59"/>
    <p:sldLayoutId id="2147483849" r:id="rId60"/>
    <p:sldLayoutId id="2147483886" r:id="rId61"/>
    <p:sldLayoutId id="2147483876" r:id="rId62"/>
    <p:sldLayoutId id="2147483887" r:id="rId63"/>
    <p:sldLayoutId id="2147483872" r:id="rId64"/>
    <p:sldLayoutId id="2147483888" r:id="rId65"/>
    <p:sldLayoutId id="2147483873" r:id="rId66"/>
    <p:sldLayoutId id="2147483889" r:id="rId67"/>
    <p:sldLayoutId id="2147483874" r:id="rId68"/>
    <p:sldLayoutId id="2147483890" r:id="rId69"/>
    <p:sldLayoutId id="2147483875" r:id="rId70"/>
    <p:sldLayoutId id="2147483891" r:id="rId71"/>
    <p:sldLayoutId id="2147483870" r:id="rId72"/>
    <p:sldLayoutId id="2147483892" r:id="rId73"/>
    <p:sldLayoutId id="2147483871" r:id="rId74"/>
    <p:sldLayoutId id="2147483893" r:id="rId75"/>
    <p:sldLayoutId id="2147483869" r:id="rId76"/>
    <p:sldLayoutId id="2147483894" r:id="rId77"/>
    <p:sldLayoutId id="2147483867" r:id="rId78"/>
    <p:sldLayoutId id="2147483895" r:id="rId79"/>
    <p:sldLayoutId id="2147483868" r:id="rId80"/>
    <p:sldLayoutId id="2147483896" r:id="rId81"/>
    <p:sldLayoutId id="2147483850" r:id="rId82"/>
    <p:sldLayoutId id="2147483866" r:id="rId83"/>
    <p:sldLayoutId id="2147483834" r:id="rId84"/>
    <p:sldLayoutId id="2147483897" r:id="rId85"/>
    <p:sldLayoutId id="2147483860" r:id="rId86"/>
    <p:sldLayoutId id="2147483863" r:id="rId87"/>
    <p:sldLayoutId id="2147483858" r:id="rId88"/>
    <p:sldLayoutId id="2147483835" r:id="rId89"/>
    <p:sldLayoutId id="2147483898" r:id="rId90"/>
    <p:sldLayoutId id="2147483899" r:id="rId91"/>
    <p:sldLayoutId id="2147483900" r:id="rId92"/>
    <p:sldLayoutId id="2147483901" r:id="rId93"/>
    <p:sldLayoutId id="2147483902" r:id="rId94"/>
  </p:sldLayoutIdLst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 b="1" i="0">
          <a:solidFill>
            <a:schemeClr val="tx2">
              <a:lumMod val="65000"/>
              <a:lumOff val="35000"/>
            </a:schemeClr>
          </a:solidFill>
          <a:latin typeface="Myriad Pro Light" charset="0"/>
          <a:ea typeface="Myriad Pro Light" charset="0"/>
          <a:cs typeface="Myriad Pro Light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63052"/>
          </a:solidFill>
          <a:latin typeface="Arial" charset="0"/>
          <a:ea typeface="ヒラギノ角ゴ Pro W3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63052"/>
          </a:solidFill>
          <a:latin typeface="Arial" charset="0"/>
          <a:ea typeface="ヒラギノ角ゴ Pro W3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63052"/>
          </a:solidFill>
          <a:latin typeface="Arial" charset="0"/>
          <a:ea typeface="ヒラギノ角ゴ Pro W3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63052"/>
          </a:solidFill>
          <a:latin typeface="Arial" charset="0"/>
          <a:ea typeface="ヒラギノ角ゴ Pro W3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6305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6305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6305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6305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800000"/>
        </a:buClr>
        <a:buSzPct val="87000"/>
        <a:buFont typeface="ArialUnicodeMS" charset="0"/>
        <a:buChar char="▸"/>
        <a:defRPr sz="2200">
          <a:solidFill>
            <a:schemeClr val="tx1"/>
          </a:solidFill>
          <a:latin typeface="Myriad Pro" charset="0"/>
          <a:ea typeface="Myriad Pro" charset="0"/>
          <a:cs typeface="Myriad Pro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063052"/>
        </a:buClr>
        <a:buSzPct val="80000"/>
        <a:buFont typeface="Wingdings" charset="0"/>
        <a:buChar char="§"/>
        <a:defRPr sz="1800">
          <a:solidFill>
            <a:schemeClr val="tx1"/>
          </a:solidFill>
          <a:latin typeface="Myriad Pro" charset="0"/>
          <a:ea typeface="Myriad Pro" charset="0"/>
          <a:cs typeface="Myriad Pro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800000"/>
        </a:buClr>
        <a:buChar char="•"/>
        <a:defRPr sz="1800">
          <a:solidFill>
            <a:schemeClr val="tx1"/>
          </a:solidFill>
          <a:latin typeface="Myriad Pro" charset="0"/>
          <a:ea typeface="Myriad Pro" charset="0"/>
          <a:cs typeface="Myriad Pro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charset="0"/>
        <a:buChar char="ü"/>
        <a:defRPr sz="1600">
          <a:solidFill>
            <a:schemeClr val="tx1"/>
          </a:solidFill>
          <a:latin typeface="Myriad Pro" charset="0"/>
          <a:ea typeface="Myriad Pro" charset="0"/>
          <a:cs typeface="Myriad Pro" charset="0"/>
        </a:defRPr>
      </a:lvl4pPr>
      <a:lvl5pPr marL="2171700" indent="-342900" algn="l" rtl="0" eaLnBrk="1" fontAlgn="base" hangingPunct="1">
        <a:spcBef>
          <a:spcPct val="20000"/>
        </a:spcBef>
        <a:spcAft>
          <a:spcPct val="0"/>
        </a:spcAft>
        <a:buClr>
          <a:srgbClr val="800000"/>
        </a:buClr>
        <a:buFont typeface="Courier New" charset="0"/>
        <a:buChar char="o"/>
        <a:defRPr sz="1600">
          <a:solidFill>
            <a:srgbClr val="063052"/>
          </a:solidFill>
          <a:latin typeface="+mn-lt"/>
          <a:ea typeface="ヒラギノ角ゴ Pro W3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800000"/>
        </a:buClr>
        <a:buFont typeface="Arial Black" pitchFamily="34" charset="0"/>
        <a:buChar char="►"/>
        <a:defRPr sz="2000">
          <a:solidFill>
            <a:srgbClr val="063052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800000"/>
        </a:buClr>
        <a:buFont typeface="Arial Black" pitchFamily="34" charset="0"/>
        <a:buChar char="►"/>
        <a:defRPr sz="2000">
          <a:solidFill>
            <a:srgbClr val="063052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800000"/>
        </a:buClr>
        <a:buFont typeface="Arial Black" pitchFamily="34" charset="0"/>
        <a:buChar char="►"/>
        <a:defRPr sz="2000">
          <a:solidFill>
            <a:srgbClr val="063052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800000"/>
        </a:buClr>
        <a:buFont typeface="Arial Black" pitchFamily="34" charset="0"/>
        <a:buChar char="►"/>
        <a:defRPr sz="2000">
          <a:solidFill>
            <a:srgbClr val="06305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92" userDrawn="1">
          <p15:clr>
            <a:srgbClr val="F26B43"/>
          </p15:clr>
        </p15:guide>
        <p15:guide id="2" orient="horz" pos="4200" userDrawn="1">
          <p15:clr>
            <a:srgbClr val="F26B43"/>
          </p15:clr>
        </p15:guide>
        <p15:guide id="3" pos="1320" userDrawn="1">
          <p15:clr>
            <a:srgbClr val="F26B43"/>
          </p15:clr>
        </p15:guide>
        <p15:guide id="4" orient="horz" pos="912" userDrawn="1">
          <p15:clr>
            <a:srgbClr val="F26B43"/>
          </p15:clr>
        </p15:guide>
        <p15:guide id="5" pos="504" userDrawn="1">
          <p15:clr>
            <a:srgbClr val="F26B43"/>
          </p15:clr>
        </p15:guide>
        <p15:guide id="6" pos="3816" userDrawn="1">
          <p15:clr>
            <a:srgbClr val="F26B43"/>
          </p15:clr>
        </p15:guide>
        <p15:guide id="7" pos="7152" userDrawn="1">
          <p15:clr>
            <a:srgbClr val="F26B43"/>
          </p15:clr>
        </p15:guide>
        <p15:guide id="8" orient="horz" pos="38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90.xml"/><Relationship Id="rId1" Type="http://schemas.openxmlformats.org/officeDocument/2006/relationships/tags" Target="../tags/tag9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3.xml"/><Relationship Id="rId1" Type="http://schemas.openxmlformats.org/officeDocument/2006/relationships/tags" Target="../tags/tag10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2.xml"/><Relationship Id="rId1" Type="http://schemas.openxmlformats.org/officeDocument/2006/relationships/tags" Target="../tags/tag10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5.xml"/><Relationship Id="rId1" Type="http://schemas.openxmlformats.org/officeDocument/2006/relationships/tags" Target="../tags/tag10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09.xml"/><Relationship Id="rId4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2.xml"/><Relationship Id="rId1" Type="http://schemas.openxmlformats.org/officeDocument/2006/relationships/tags" Target="../tags/tag1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2.xml"/><Relationship Id="rId1" Type="http://schemas.openxmlformats.org/officeDocument/2006/relationships/tags" Target="../tags/tag1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3.xml"/><Relationship Id="rId1" Type="http://schemas.openxmlformats.org/officeDocument/2006/relationships/tags" Target="../tags/tag1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slideLayout" Target="../slideLayouts/slideLayout30.xml"/><Relationship Id="rId1" Type="http://schemas.openxmlformats.org/officeDocument/2006/relationships/tags" Target="../tags/tag113.xml"/><Relationship Id="rId4" Type="http://schemas.openxmlformats.org/officeDocument/2006/relationships/image" Target="../media/image53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33.xml"/><Relationship Id="rId1" Type="http://schemas.openxmlformats.org/officeDocument/2006/relationships/tags" Target="../tags/tag1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2.xml"/><Relationship Id="rId1" Type="http://schemas.openxmlformats.org/officeDocument/2006/relationships/tags" Target="../tags/tag1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1.xml"/><Relationship Id="rId1" Type="http://schemas.openxmlformats.org/officeDocument/2006/relationships/tags" Target="../tags/tag9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5.xml"/><Relationship Id="rId1" Type="http://schemas.openxmlformats.org/officeDocument/2006/relationships/tags" Target="../tags/tag1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1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4.xml"/><Relationship Id="rId1" Type="http://schemas.openxmlformats.org/officeDocument/2006/relationships/tags" Target="../tags/tag1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1.xml"/><Relationship Id="rId1" Type="http://schemas.openxmlformats.org/officeDocument/2006/relationships/tags" Target="../tags/tag11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7.xml"/><Relationship Id="rId1" Type="http://schemas.openxmlformats.org/officeDocument/2006/relationships/tags" Target="../tags/tag12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9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0.xml"/><Relationship Id="rId4" Type="http://schemas.openxmlformats.org/officeDocument/2006/relationships/image" Target="../media/image4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01.xml"/><Relationship Id="rId4" Type="http://schemas.openxmlformats.org/officeDocument/2006/relationships/image" Target="../media/image5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2.xml"/><Relationship Id="rId1" Type="http://schemas.openxmlformats.org/officeDocument/2006/relationships/tags" Target="../tags/tag10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slideLayout" Target="../slideLayouts/slideLayout28.xml"/><Relationship Id="rId1" Type="http://schemas.openxmlformats.org/officeDocument/2006/relationships/tags" Target="../tags/tag10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3.xml"/><Relationship Id="rId1" Type="http://schemas.openxmlformats.org/officeDocument/2006/relationships/tags" Target="../tags/tag10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slideLayout" Target="../slideLayouts/slideLayout30.xml"/><Relationship Id="rId1" Type="http://schemas.openxmlformats.org/officeDocument/2006/relationships/tags" Target="../tags/tag105.xml"/><Relationship Id="rId4" Type="http://schemas.openxmlformats.org/officeDocument/2006/relationships/image" Target="../media/image5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C29B22-29A3-4DCF-B774-2D61B489F14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66226" y="1921791"/>
            <a:ext cx="5812381" cy="3620028"/>
          </a:xfrm>
        </p:spPr>
        <p:txBody>
          <a:bodyPr/>
          <a:lstStyle/>
          <a:p>
            <a:pPr>
              <a:spcBef>
                <a:spcPts val="1200"/>
              </a:spcBef>
              <a:spcAft>
                <a:spcPts val="0"/>
              </a:spcAft>
              <a:buClr>
                <a:srgbClr val="FFF0A0"/>
              </a:buClr>
            </a:pPr>
            <a:r>
              <a:rPr lang="en-US" b="1" dirty="0"/>
              <a:t>Re-name Yourself in Zoom</a:t>
            </a:r>
          </a:p>
          <a:p>
            <a:pPr>
              <a:spcBef>
                <a:spcPts val="0"/>
              </a:spcBef>
              <a:spcAft>
                <a:spcPts val="600"/>
              </a:spcAft>
              <a:buClr>
                <a:srgbClr val="FFF0A0"/>
              </a:buClr>
              <a:tabLst>
                <a:tab pos="457200" algn="l"/>
              </a:tabLst>
            </a:pPr>
            <a:r>
              <a:rPr lang="en-US" sz="2400" dirty="0"/>
              <a:t>(include your role)</a:t>
            </a:r>
          </a:p>
          <a:p>
            <a:pPr>
              <a:spcBef>
                <a:spcPts val="600"/>
              </a:spcBef>
              <a:buClr>
                <a:srgbClr val="FFF0A0"/>
              </a:buClr>
              <a:tabLst>
                <a:tab pos="228600" algn="l"/>
              </a:tabLst>
            </a:pPr>
            <a:r>
              <a:rPr lang="en-US" sz="2600" dirty="0">
                <a:solidFill>
                  <a:schemeClr val="tx2">
                    <a:lumMod val="65000"/>
                    <a:lumOff val="35000"/>
                  </a:schemeClr>
                </a:solidFill>
              </a:rPr>
              <a:t>Example: VPE Sandy Chen</a:t>
            </a:r>
          </a:p>
          <a:p>
            <a:pPr>
              <a:spcBef>
                <a:spcPts val="3600"/>
              </a:spcBef>
              <a:buClr>
                <a:srgbClr val="FFF0A0"/>
              </a:buClr>
              <a:tabLst>
                <a:tab pos="406400" algn="l"/>
              </a:tabLst>
            </a:pPr>
            <a:r>
              <a:rPr lang="en-US" b="1" dirty="0"/>
              <a:t>For Technology Support</a:t>
            </a:r>
            <a:endParaRPr lang="en-US" dirty="0"/>
          </a:p>
          <a:p>
            <a:pPr marL="685800" indent="-457200">
              <a:spcBef>
                <a:spcPts val="0"/>
              </a:spcBef>
              <a:buClr>
                <a:schemeClr val="tx2">
                  <a:lumMod val="65000"/>
                  <a:lumOff val="3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tx2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Chat with Zoom Master</a:t>
            </a:r>
          </a:p>
          <a:p>
            <a:pPr>
              <a:spcBef>
                <a:spcPts val="3600"/>
              </a:spcBef>
              <a:buClr>
                <a:srgbClr val="FFF0A0"/>
              </a:buClr>
              <a:tabLst>
                <a:tab pos="406400" algn="l"/>
              </a:tabLst>
            </a:pPr>
            <a:endParaRPr lang="en-US" sz="2000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B9D3A2F-059E-483C-8910-B2E3D53CD05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46919" y="340850"/>
            <a:ext cx="11442744" cy="666165"/>
          </a:xfrm>
        </p:spPr>
        <p:txBody>
          <a:bodyPr/>
          <a:lstStyle/>
          <a:p>
            <a:r>
              <a:rPr lang="en-US" sz="4000" b="1" dirty="0">
                <a:latin typeface="+mj-lt"/>
              </a:rPr>
              <a:t>Member Engagement and Retention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4B71176-486F-4753-AE7C-B6DF972BBDFC}"/>
              </a:ext>
            </a:extLst>
          </p:cNvPr>
          <p:cNvCxnSpPr/>
          <p:nvPr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486274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F06F5B01-9CE2-464C-85C3-6591389E6E05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Connecting Goals to Benefits Activity Instructions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7B641E3-48F2-4C59-B4E2-C1356E53377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79493" y="1525657"/>
            <a:ext cx="9673781" cy="3700129"/>
          </a:xfrm>
          <a:prstGeom prst="rect">
            <a:avLst/>
          </a:prstGeom>
        </p:spPr>
        <p:txBody>
          <a:bodyPr>
            <a:noAutofit/>
          </a:bodyPr>
          <a:lstStyle/>
          <a:p>
            <a:pPr marL="457200" lvl="1" indent="-457200">
              <a:spcBef>
                <a:spcPts val="600"/>
              </a:spcBef>
              <a:spcAft>
                <a:spcPts val="1800"/>
              </a:spcAft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600" kern="1200" dirty="0">
                <a:solidFill>
                  <a:srgbClr val="595959"/>
                </a:solidFill>
                <a:latin typeface="Arial" charset="0"/>
                <a:cs typeface="Arial" charset="0"/>
              </a:rPr>
              <a:t>Join your team in a breakout room (automatic)</a:t>
            </a:r>
          </a:p>
          <a:p>
            <a:pPr marL="457200" lvl="1" indent="-457200">
              <a:spcBef>
                <a:spcPts val="600"/>
              </a:spcBef>
              <a:spcAft>
                <a:spcPts val="1800"/>
              </a:spcAft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600" kern="1200" dirty="0">
                <a:solidFill>
                  <a:srgbClr val="595959"/>
                </a:solidFill>
                <a:latin typeface="Arial" charset="0"/>
                <a:cs typeface="Arial" charset="0"/>
              </a:rPr>
              <a:t>Select a goal from the Member Goals chart that represents the most popular goal from the clubs that your group represents</a:t>
            </a:r>
          </a:p>
          <a:p>
            <a:pPr marL="457200" lvl="1" indent="-457200">
              <a:spcBef>
                <a:spcPts val="600"/>
              </a:spcBef>
              <a:spcAft>
                <a:spcPts val="1800"/>
              </a:spcAft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600" kern="1200" dirty="0">
                <a:solidFill>
                  <a:srgbClr val="595959"/>
                </a:solidFill>
                <a:latin typeface="Arial" charset="0"/>
                <a:cs typeface="Arial" charset="0"/>
              </a:rPr>
              <a:t>Answer the questions and select a spokesperson to present your group’s key ideas and takeaways for up to 2 minutes</a:t>
            </a:r>
          </a:p>
          <a:p>
            <a:pPr marL="457200" lvl="1" indent="-457200">
              <a:spcBef>
                <a:spcPts val="600"/>
              </a:spcBef>
              <a:spcAft>
                <a:spcPts val="1800"/>
              </a:spcAft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600" kern="1200" dirty="0">
                <a:solidFill>
                  <a:srgbClr val="595959"/>
                </a:solidFill>
                <a:latin typeface="Arial" charset="0"/>
                <a:cs typeface="Arial" charset="0"/>
              </a:rPr>
              <a:t>You have 20 minutes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A111633-227B-4575-85F3-464E23927423}"/>
              </a:ext>
            </a:extLst>
          </p:cNvPr>
          <p:cNvSpPr/>
          <p:nvPr/>
        </p:nvSpPr>
        <p:spPr>
          <a:xfrm>
            <a:off x="326569" y="5453523"/>
            <a:ext cx="116154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>
              <a:spcBef>
                <a:spcPts val="0"/>
              </a:spcBef>
              <a:spcAft>
                <a:spcPts val="3000"/>
              </a:spcAft>
              <a:buClr>
                <a:srgbClr val="595959"/>
              </a:buClr>
              <a:buSzPct val="100000"/>
            </a:pPr>
            <a:r>
              <a:rPr lang="en-US" sz="2800" b="1" dirty="0">
                <a:solidFill>
                  <a:srgbClr val="800000"/>
                </a:solidFill>
              </a:rPr>
              <a:t>Start on page 2 in your Participant Workbook</a:t>
            </a:r>
            <a:endParaRPr lang="en-US" b="1" dirty="0">
              <a:solidFill>
                <a:srgbClr val="80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58478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5A02C05-D278-4E3F-A6D0-0FEF149979A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720610" y="1905749"/>
            <a:ext cx="5909918" cy="3620028"/>
          </a:xfrm>
        </p:spPr>
        <p:txBody>
          <a:bodyPr anchor="ctr">
            <a:normAutofit/>
          </a:bodyPr>
          <a:lstStyle/>
          <a:p>
            <a:pPr marL="0" indent="0">
              <a:spcAft>
                <a:spcPts val="1800"/>
              </a:spcAft>
              <a:buNone/>
            </a:pPr>
            <a:r>
              <a:rPr lang="en-US" sz="3200" b="1" dirty="0">
                <a:latin typeface="+mj-lt"/>
              </a:rPr>
              <a:t>Present your results, key ideas, and recommendations for each phase</a:t>
            </a:r>
          </a:p>
          <a:p>
            <a:pPr marL="0" indent="0">
              <a:spcAft>
                <a:spcPts val="1800"/>
              </a:spcAft>
              <a:buNone/>
            </a:pPr>
            <a:r>
              <a:rPr lang="en-US" sz="3200" b="1" dirty="0">
                <a:latin typeface="+mj-lt"/>
              </a:rPr>
              <a:t>(1-2 minutes per team)  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E9A0A95-70C7-4BF0-9969-61019B368734}"/>
              </a:ext>
            </a:extLst>
          </p:cNvPr>
          <p:cNvCxnSpPr/>
          <p:nvPr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850122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CECCFB3-B5F9-4EF1-AACE-62BE98954D3A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Review: Retaining Members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871E731-A729-466E-A99B-EF30B928884B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Connect to member goals</a:t>
            </a:r>
          </a:p>
          <a:p>
            <a:r>
              <a:rPr lang="en-US" dirty="0"/>
              <a:t>Recognize success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52599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A wall with graffiti&#10;&#10;Description automatically generated with medium confidence">
            <a:extLst>
              <a:ext uri="{FF2B5EF4-FFF2-40B4-BE49-F238E27FC236}">
                <a16:creationId xmlns:a16="http://schemas.microsoft.com/office/drawing/2014/main" id="{3DD97D3A-90E1-4C22-8557-AD541B974E0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80" b="11780"/>
          <a:stretch>
            <a:fillRect/>
          </a:stretch>
        </p:blipFill>
        <p:spPr>
          <a:xfrm>
            <a:off x="0" y="-1"/>
            <a:ext cx="12192000" cy="6272213"/>
          </a:xfr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7D9BD2F-F07A-184C-9EB8-BCA41F68A544}"/>
              </a:ext>
            </a:extLst>
          </p:cNvPr>
          <p:cNvCxnSpPr/>
          <p:nvPr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17">
            <a:extLst>
              <a:ext uri="{FF2B5EF4-FFF2-40B4-BE49-F238E27FC236}">
                <a16:creationId xmlns:a16="http://schemas.microsoft.com/office/drawing/2014/main" id="{AD5A0AF7-0C97-4F3A-BE81-FB0DE1477C24}"/>
              </a:ext>
            </a:extLst>
          </p:cNvPr>
          <p:cNvSpPr txBox="1">
            <a:spLocks/>
          </p:cNvSpPr>
          <p:nvPr/>
        </p:nvSpPr>
        <p:spPr>
          <a:xfrm>
            <a:off x="304799" y="295772"/>
            <a:ext cx="11484864" cy="649224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SzPct val="87000"/>
              <a:buFont typeface="ArialUnicodeMS" charset="0"/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Semibold" charset="0"/>
                <a:ea typeface="Myriad Pro Semibold" charset="0"/>
                <a:cs typeface="Myriad Pro Semibold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63052"/>
              </a:buClr>
              <a:buSzPct val="80000"/>
              <a:buFont typeface="Wingdings" charset="0"/>
              <a:buChar char="§"/>
              <a:defRPr sz="1800">
                <a:solidFill>
                  <a:schemeClr val="tx1"/>
                </a:solidFill>
                <a:latin typeface="Myriad Pro" charset="0"/>
                <a:ea typeface="Myriad Pro" charset="0"/>
                <a:cs typeface="Myriad Pro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Char char="•"/>
              <a:defRPr sz="1800">
                <a:solidFill>
                  <a:schemeClr val="tx1"/>
                </a:solidFill>
                <a:latin typeface="Myriad Pro" charset="0"/>
                <a:ea typeface="Myriad Pro" charset="0"/>
                <a:cs typeface="Myriad Pro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charset="0"/>
              <a:buChar char="ü"/>
              <a:defRPr sz="1600">
                <a:solidFill>
                  <a:schemeClr val="tx1"/>
                </a:solidFill>
                <a:latin typeface="Myriad Pro" charset="0"/>
                <a:ea typeface="Myriad Pro" charset="0"/>
                <a:cs typeface="Myriad Pro" charset="0"/>
              </a:defRPr>
            </a:lvl4pPr>
            <a:lvl5pPr marL="21717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Courier New" charset="0"/>
              <a:buChar char="o"/>
              <a:defRPr sz="1600">
                <a:solidFill>
                  <a:srgbClr val="063052"/>
                </a:solidFill>
                <a:latin typeface="+mn-lt"/>
                <a:ea typeface="ヒラギノ角ゴ Pro W3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Arial Black" pitchFamily="34" charset="0"/>
              <a:buChar char="►"/>
              <a:defRPr sz="2000">
                <a:solidFill>
                  <a:srgbClr val="06305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Arial Black" pitchFamily="34" charset="0"/>
              <a:buChar char="►"/>
              <a:defRPr sz="2000">
                <a:solidFill>
                  <a:srgbClr val="06305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Arial Black" pitchFamily="34" charset="0"/>
              <a:buChar char="►"/>
              <a:defRPr sz="2000">
                <a:solidFill>
                  <a:srgbClr val="06305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Arial Black" pitchFamily="34" charset="0"/>
              <a:buChar char="►"/>
              <a:defRPr sz="2000">
                <a:solidFill>
                  <a:srgbClr val="063052"/>
                </a:solidFill>
                <a:latin typeface="+mn-lt"/>
              </a:defRPr>
            </a:lvl9pPr>
          </a:lstStyle>
          <a:p>
            <a:r>
              <a:rPr lang="en-US" dirty="0">
                <a:solidFill>
                  <a:schemeClr val="bg1"/>
                </a:solidFill>
                <a:latin typeface="+mj-lt"/>
              </a:rPr>
              <a:t>Re-engaging past members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E85E2BB-94A0-4179-A7C2-EDDCA4DA1D1E}"/>
              </a:ext>
            </a:extLst>
          </p:cNvPr>
          <p:cNvSpPr txBox="1"/>
          <p:nvPr/>
        </p:nvSpPr>
        <p:spPr>
          <a:xfrm>
            <a:off x="5186363" y="4243594"/>
            <a:ext cx="3159839" cy="1200329"/>
          </a:xfrm>
          <a:prstGeom prst="rect">
            <a:avLst/>
          </a:prstGeom>
        </p:spPr>
        <p:txBody>
          <a:bodyPr wrap="none" rtlCol="0" anchor="ctr">
            <a:spAutoFit/>
          </a:bodyPr>
          <a:lstStyle/>
          <a:p>
            <a:pPr algn="l"/>
            <a:r>
              <a:rPr lang="en-US" sz="7200" b="1">
                <a:solidFill>
                  <a:srgbClr val="DAD9D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AGAIN</a:t>
            </a:r>
            <a:endParaRPr lang="en-US" sz="7200" b="1" dirty="0">
              <a:solidFill>
                <a:srgbClr val="DAD9D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32407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5A02C05-D278-4E3F-A6D0-0FEF149979A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720610" y="1905749"/>
            <a:ext cx="5909918" cy="3620028"/>
          </a:xfrm>
        </p:spPr>
        <p:txBody>
          <a:bodyPr anchor="ctr">
            <a:normAutofit/>
          </a:bodyPr>
          <a:lstStyle/>
          <a:p>
            <a:pPr marL="0" indent="0">
              <a:spcAft>
                <a:spcPts val="1800"/>
              </a:spcAft>
              <a:buNone/>
            </a:pPr>
            <a:r>
              <a:rPr lang="en-US" sz="3200" b="1" dirty="0">
                <a:latin typeface="+mj-lt"/>
              </a:rPr>
              <a:t>Why do members not renew? 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7E4E5D4-D474-46BC-AEB7-F461EAD5AD0C}"/>
              </a:ext>
            </a:extLst>
          </p:cNvPr>
          <p:cNvCxnSpPr/>
          <p:nvPr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705687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5A02C05-D278-4E3F-A6D0-0FEF149979A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720610" y="1905749"/>
            <a:ext cx="5909918" cy="3620028"/>
          </a:xfrm>
        </p:spPr>
        <p:txBody>
          <a:bodyPr anchor="ctr">
            <a:normAutofit/>
          </a:bodyPr>
          <a:lstStyle/>
          <a:p>
            <a:pPr marL="0" indent="0">
              <a:spcAft>
                <a:spcPts val="1800"/>
              </a:spcAft>
              <a:buNone/>
            </a:pPr>
            <a:r>
              <a:rPr lang="en-US" sz="3200" b="1" dirty="0">
                <a:latin typeface="+mj-lt"/>
              </a:rPr>
              <a:t>How are past members currently involved in your club? 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5A1306C-A070-4394-A6F4-414E37C6D77C}"/>
              </a:ext>
            </a:extLst>
          </p:cNvPr>
          <p:cNvCxnSpPr/>
          <p:nvPr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109456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A4FD82E-C417-4984-BA4C-AEBFD05C5C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Breakout Room Activity: </a:t>
            </a:r>
            <a:br>
              <a:rPr lang="en-US" dirty="0">
                <a:latin typeface="+mj-lt"/>
              </a:rPr>
            </a:br>
            <a:r>
              <a:rPr lang="en-US" dirty="0">
                <a:latin typeface="+mj-lt"/>
              </a:rPr>
              <a:t>Bringing past members Back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61283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7E25821-EB94-423B-99E2-A8FEB315DA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6835" y="1310683"/>
            <a:ext cx="10559201" cy="4474742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18000"/>
              </a:lnSpc>
              <a:spcBef>
                <a:spcPts val="600"/>
              </a:spcBef>
              <a:spcAft>
                <a:spcPts val="3000"/>
              </a:spcAft>
            </a:pPr>
            <a:r>
              <a:rPr lang="en-US" dirty="0"/>
              <a:t>Click “Join Breakout Room” button </a:t>
            </a:r>
          </a:p>
          <a:p>
            <a:pPr>
              <a:lnSpc>
                <a:spcPct val="118000"/>
              </a:lnSpc>
              <a:spcBef>
                <a:spcPts val="600"/>
              </a:spcBef>
              <a:spcAft>
                <a:spcPts val="3000"/>
              </a:spcAft>
            </a:pPr>
            <a:r>
              <a:rPr lang="en-US" dirty="0"/>
              <a:t>Use Zoom tools as needed</a:t>
            </a:r>
            <a:r>
              <a:rPr lang="en-US" sz="2400" dirty="0"/>
              <a:t> (</a:t>
            </a:r>
            <a:r>
              <a:rPr lang="en-US" sz="2400" u="sng" dirty="0"/>
              <a:t>Share Screen</a:t>
            </a:r>
            <a:r>
              <a:rPr lang="en-US" sz="2400" dirty="0"/>
              <a:t>, Annotate, Whiteboard)</a:t>
            </a:r>
          </a:p>
          <a:p>
            <a:pPr>
              <a:lnSpc>
                <a:spcPct val="118000"/>
              </a:lnSpc>
              <a:spcBef>
                <a:spcPts val="600"/>
              </a:spcBef>
              <a:spcAft>
                <a:spcPts val="3000"/>
              </a:spcAft>
            </a:pPr>
            <a:r>
              <a:rPr lang="en-US" dirty="0"/>
              <a:t>Assign a Timekeeper </a:t>
            </a:r>
          </a:p>
          <a:p>
            <a:pPr>
              <a:lnSpc>
                <a:spcPct val="118000"/>
              </a:lnSpc>
              <a:spcBef>
                <a:spcPts val="600"/>
              </a:spcBef>
              <a:spcAft>
                <a:spcPts val="3000"/>
              </a:spcAft>
            </a:pPr>
            <a:r>
              <a:rPr lang="en-US" dirty="0"/>
              <a:t>Watch for Broadcast and Chat messages</a:t>
            </a:r>
          </a:p>
          <a:p>
            <a:pPr>
              <a:lnSpc>
                <a:spcPct val="118000"/>
              </a:lnSpc>
              <a:spcBef>
                <a:spcPts val="600"/>
              </a:spcBef>
              <a:spcAft>
                <a:spcPts val="3000"/>
              </a:spcAft>
            </a:pPr>
            <a:r>
              <a:rPr lang="en-US" dirty="0"/>
              <a:t>Use “Ask For Help” button</a:t>
            </a:r>
          </a:p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D91F8B-8216-4E74-A2FA-8E9D1DBF7C44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Breakout Room Tips</a:t>
            </a: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D129BC1D-B4F1-4929-AF11-A27AC7D45CE8}"/>
              </a:ext>
            </a:extLst>
          </p:cNvPr>
          <p:cNvSpPr/>
          <p:nvPr/>
        </p:nvSpPr>
        <p:spPr>
          <a:xfrm>
            <a:off x="6579613" y="1310683"/>
            <a:ext cx="2304970" cy="427436"/>
          </a:xfrm>
          <a:custGeom>
            <a:avLst/>
            <a:gdLst>
              <a:gd name="connsiteX0" fmla="*/ 6509730 w 7120901"/>
              <a:gd name="connsiteY0" fmla="*/ 0 h 1275909"/>
              <a:gd name="connsiteX1" fmla="*/ 6509739 w 7120901"/>
              <a:gd name="connsiteY1" fmla="*/ 1 h 1275909"/>
              <a:gd name="connsiteX2" fmla="*/ 6602913 w 7120901"/>
              <a:gd name="connsiteY2" fmla="*/ 1 h 1275909"/>
              <a:gd name="connsiteX3" fmla="*/ 6602913 w 7120901"/>
              <a:gd name="connsiteY3" fmla="*/ 9805 h 1275909"/>
              <a:gd name="connsiteX4" fmla="*/ 6632902 w 7120901"/>
              <a:gd name="connsiteY4" fmla="*/ 12961 h 1275909"/>
              <a:gd name="connsiteX5" fmla="*/ 7120901 w 7120901"/>
              <a:gd name="connsiteY5" fmla="*/ 637954 h 1275909"/>
              <a:gd name="connsiteX6" fmla="*/ 6632902 w 7120901"/>
              <a:gd name="connsiteY6" fmla="*/ 1262947 h 1275909"/>
              <a:gd name="connsiteX7" fmla="*/ 6602913 w 7120901"/>
              <a:gd name="connsiteY7" fmla="*/ 1266103 h 1275909"/>
              <a:gd name="connsiteX8" fmla="*/ 6602913 w 7120901"/>
              <a:gd name="connsiteY8" fmla="*/ 1275908 h 1275909"/>
              <a:gd name="connsiteX9" fmla="*/ 6509730 w 7120901"/>
              <a:gd name="connsiteY9" fmla="*/ 1275908 h 1275909"/>
              <a:gd name="connsiteX10" fmla="*/ 611181 w 7120901"/>
              <a:gd name="connsiteY10" fmla="*/ 1275908 h 1275909"/>
              <a:gd name="connsiteX11" fmla="*/ 611171 w 7120901"/>
              <a:gd name="connsiteY11" fmla="*/ 1275909 h 1275909"/>
              <a:gd name="connsiteX12" fmla="*/ 611162 w 7120901"/>
              <a:gd name="connsiteY12" fmla="*/ 1275908 h 1275909"/>
              <a:gd name="connsiteX13" fmla="*/ 517987 w 7120901"/>
              <a:gd name="connsiteY13" fmla="*/ 1275908 h 1275909"/>
              <a:gd name="connsiteX14" fmla="*/ 517987 w 7120901"/>
              <a:gd name="connsiteY14" fmla="*/ 1266104 h 1275909"/>
              <a:gd name="connsiteX15" fmla="*/ 487999 w 7120901"/>
              <a:gd name="connsiteY15" fmla="*/ 1262948 h 1275909"/>
              <a:gd name="connsiteX16" fmla="*/ 0 w 7120901"/>
              <a:gd name="connsiteY16" fmla="*/ 637955 h 1275909"/>
              <a:gd name="connsiteX17" fmla="*/ 487999 w 7120901"/>
              <a:gd name="connsiteY17" fmla="*/ 12962 h 1275909"/>
              <a:gd name="connsiteX18" fmla="*/ 517987 w 7120901"/>
              <a:gd name="connsiteY18" fmla="*/ 9807 h 1275909"/>
              <a:gd name="connsiteX19" fmla="*/ 517987 w 7120901"/>
              <a:gd name="connsiteY19" fmla="*/ 1 h 1275909"/>
              <a:gd name="connsiteX20" fmla="*/ 611171 w 7120901"/>
              <a:gd name="connsiteY20" fmla="*/ 1 h 1275909"/>
              <a:gd name="connsiteX21" fmla="*/ 6509721 w 7120901"/>
              <a:gd name="connsiteY21" fmla="*/ 1 h 1275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120901" h="1275909">
                <a:moveTo>
                  <a:pt x="6509730" y="0"/>
                </a:moveTo>
                <a:lnTo>
                  <a:pt x="6509739" y="1"/>
                </a:lnTo>
                <a:lnTo>
                  <a:pt x="6602913" y="1"/>
                </a:lnTo>
                <a:lnTo>
                  <a:pt x="6602913" y="9805"/>
                </a:lnTo>
                <a:lnTo>
                  <a:pt x="6632902" y="12961"/>
                </a:lnTo>
                <a:cubicBezTo>
                  <a:pt x="6911402" y="72448"/>
                  <a:pt x="7120901" y="329664"/>
                  <a:pt x="7120901" y="637954"/>
                </a:cubicBezTo>
                <a:cubicBezTo>
                  <a:pt x="7120901" y="946245"/>
                  <a:pt x="6911402" y="1203460"/>
                  <a:pt x="6632902" y="1262947"/>
                </a:cubicBezTo>
                <a:lnTo>
                  <a:pt x="6602913" y="1266103"/>
                </a:lnTo>
                <a:lnTo>
                  <a:pt x="6602913" y="1275908"/>
                </a:lnTo>
                <a:lnTo>
                  <a:pt x="6509730" y="1275908"/>
                </a:lnTo>
                <a:lnTo>
                  <a:pt x="611181" y="1275908"/>
                </a:lnTo>
                <a:lnTo>
                  <a:pt x="611171" y="1275909"/>
                </a:lnTo>
                <a:lnTo>
                  <a:pt x="611162" y="1275908"/>
                </a:lnTo>
                <a:lnTo>
                  <a:pt x="517987" y="1275908"/>
                </a:lnTo>
                <a:lnTo>
                  <a:pt x="517987" y="1266104"/>
                </a:lnTo>
                <a:lnTo>
                  <a:pt x="487999" y="1262948"/>
                </a:lnTo>
                <a:cubicBezTo>
                  <a:pt x="209499" y="1203461"/>
                  <a:pt x="0" y="946246"/>
                  <a:pt x="0" y="637955"/>
                </a:cubicBezTo>
                <a:cubicBezTo>
                  <a:pt x="0" y="329665"/>
                  <a:pt x="209499" y="72449"/>
                  <a:pt x="487999" y="12962"/>
                </a:cubicBezTo>
                <a:lnTo>
                  <a:pt x="517987" y="9807"/>
                </a:lnTo>
                <a:lnTo>
                  <a:pt x="517987" y="1"/>
                </a:lnTo>
                <a:lnTo>
                  <a:pt x="611171" y="1"/>
                </a:lnTo>
                <a:lnTo>
                  <a:pt x="6509721" y="1"/>
                </a:lnTo>
                <a:close/>
              </a:path>
            </a:pathLst>
          </a:custGeom>
          <a:solidFill>
            <a:srgbClr val="0498FC"/>
          </a:solidFill>
          <a:ln>
            <a:solidFill>
              <a:srgbClr val="0498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Join Breakout Room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2D5A0B9-57B3-4435-80CD-321DB5A048C5}"/>
              </a:ext>
            </a:extLst>
          </p:cNvPr>
          <p:cNvGrpSpPr/>
          <p:nvPr/>
        </p:nvGrpSpPr>
        <p:grpSpPr>
          <a:xfrm>
            <a:off x="5288626" y="4787238"/>
            <a:ext cx="667809" cy="658889"/>
            <a:chOff x="3157291" y="4613592"/>
            <a:chExt cx="667809" cy="658889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336600B-7B8B-413C-93F2-64BAD5BB9F4B}"/>
                </a:ext>
              </a:extLst>
            </p:cNvPr>
            <p:cNvSpPr/>
            <p:nvPr/>
          </p:nvSpPr>
          <p:spPr>
            <a:xfrm>
              <a:off x="3157292" y="4631911"/>
              <a:ext cx="667808" cy="640570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9" name="Graphic 8" descr="Badge Question Mark">
              <a:extLst>
                <a:ext uri="{FF2B5EF4-FFF2-40B4-BE49-F238E27FC236}">
                  <a16:creationId xmlns:a16="http://schemas.microsoft.com/office/drawing/2014/main" id="{55264173-F0EC-4928-A2BD-27B1752C49F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157291" y="4613592"/>
              <a:ext cx="658887" cy="658887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148083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F06F5B01-9CE2-464C-85C3-6591389E6E05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Re-engaging past members Activity Instructions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7B641E3-48F2-4C59-B4E2-C1356E53377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79493" y="1525657"/>
            <a:ext cx="9673781" cy="3700129"/>
          </a:xfrm>
          <a:prstGeom prst="rect">
            <a:avLst/>
          </a:prstGeom>
        </p:spPr>
        <p:txBody>
          <a:bodyPr>
            <a:noAutofit/>
          </a:bodyPr>
          <a:lstStyle/>
          <a:p>
            <a:pPr marL="457200" lvl="1" indent="-457200">
              <a:spcBef>
                <a:spcPts val="600"/>
              </a:spcBef>
              <a:spcAft>
                <a:spcPts val="1800"/>
              </a:spcAft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600" kern="1200" dirty="0">
                <a:solidFill>
                  <a:srgbClr val="595959"/>
                </a:solidFill>
                <a:latin typeface="Arial" charset="0"/>
                <a:cs typeface="Arial" charset="0"/>
              </a:rPr>
              <a:t>Join your team in a breakout room (automatic)</a:t>
            </a:r>
          </a:p>
          <a:p>
            <a:pPr marL="457200" lvl="1" indent="-457200">
              <a:spcBef>
                <a:spcPts val="600"/>
              </a:spcBef>
              <a:spcAft>
                <a:spcPts val="1800"/>
              </a:spcAft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600" kern="1200" dirty="0">
                <a:solidFill>
                  <a:srgbClr val="595959"/>
                </a:solidFill>
                <a:latin typeface="Arial" charset="0"/>
                <a:cs typeface="Arial" charset="0"/>
              </a:rPr>
              <a:t>Discuss how to meaningfully re-engage past members</a:t>
            </a:r>
          </a:p>
          <a:p>
            <a:pPr marL="457200" lvl="1" indent="-457200">
              <a:spcBef>
                <a:spcPts val="600"/>
              </a:spcBef>
              <a:spcAft>
                <a:spcPts val="1800"/>
              </a:spcAft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600" kern="1200" dirty="0">
                <a:solidFill>
                  <a:srgbClr val="595959"/>
                </a:solidFill>
                <a:latin typeface="Arial" charset="0"/>
                <a:cs typeface="Arial" charset="0"/>
              </a:rPr>
              <a:t>Select a spokesperson to present your group’s key ideas and takeaways for up to 2 minutes</a:t>
            </a:r>
          </a:p>
          <a:p>
            <a:pPr marL="457200" lvl="1" indent="-457200">
              <a:spcBef>
                <a:spcPts val="600"/>
              </a:spcBef>
              <a:spcAft>
                <a:spcPts val="1800"/>
              </a:spcAft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600" kern="1200" dirty="0">
                <a:solidFill>
                  <a:srgbClr val="595959"/>
                </a:solidFill>
                <a:latin typeface="Arial" charset="0"/>
                <a:cs typeface="Arial" charset="0"/>
              </a:rPr>
              <a:t>You have 20 minutes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A111633-227B-4575-85F3-464E23927423}"/>
              </a:ext>
            </a:extLst>
          </p:cNvPr>
          <p:cNvSpPr/>
          <p:nvPr/>
        </p:nvSpPr>
        <p:spPr>
          <a:xfrm>
            <a:off x="326569" y="5453523"/>
            <a:ext cx="116154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>
              <a:spcBef>
                <a:spcPts val="0"/>
              </a:spcBef>
              <a:spcAft>
                <a:spcPts val="3000"/>
              </a:spcAft>
              <a:buClr>
                <a:srgbClr val="595959"/>
              </a:buClr>
              <a:buSzPct val="100000"/>
            </a:pPr>
            <a:r>
              <a:rPr lang="en-US" sz="2800" b="1" dirty="0">
                <a:solidFill>
                  <a:srgbClr val="800000"/>
                </a:solidFill>
              </a:rPr>
              <a:t>Start on </a:t>
            </a:r>
            <a:r>
              <a:rPr lang="en-US" sz="2800" b="1">
                <a:solidFill>
                  <a:srgbClr val="800000"/>
                </a:solidFill>
              </a:rPr>
              <a:t>page 4 </a:t>
            </a:r>
            <a:r>
              <a:rPr lang="en-US" sz="2800" b="1" dirty="0">
                <a:solidFill>
                  <a:srgbClr val="800000"/>
                </a:solidFill>
              </a:rPr>
              <a:t>in your Participant Workbook</a:t>
            </a:r>
            <a:endParaRPr lang="en-US" b="1" dirty="0">
              <a:solidFill>
                <a:srgbClr val="80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90416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5A02C05-D278-4E3F-A6D0-0FEF149979A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720610" y="1905749"/>
            <a:ext cx="5909918" cy="3620028"/>
          </a:xfrm>
        </p:spPr>
        <p:txBody>
          <a:bodyPr anchor="ctr">
            <a:normAutofit/>
          </a:bodyPr>
          <a:lstStyle/>
          <a:p>
            <a:pPr marL="0" indent="0">
              <a:spcAft>
                <a:spcPts val="1800"/>
              </a:spcAft>
              <a:buNone/>
            </a:pPr>
            <a:r>
              <a:rPr lang="en-US" sz="3200" b="1" dirty="0">
                <a:latin typeface="+mj-lt"/>
              </a:rPr>
              <a:t>Present your results, key ideas, and recommendations</a:t>
            </a:r>
          </a:p>
          <a:p>
            <a:pPr marL="0" indent="0">
              <a:spcAft>
                <a:spcPts val="1800"/>
              </a:spcAft>
              <a:buNone/>
            </a:pPr>
            <a:r>
              <a:rPr lang="en-US" sz="3200" b="1" dirty="0">
                <a:latin typeface="+mj-lt"/>
              </a:rPr>
              <a:t>(up to 2 minutes per team)  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B608450-E78C-45A2-8EF0-DAC2D6112434}"/>
              </a:ext>
            </a:extLst>
          </p:cNvPr>
          <p:cNvCxnSpPr/>
          <p:nvPr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804061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A74C03-147B-4A21-94A5-30A839EC8B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>
                <a:latin typeface="+mj-lt"/>
              </a:rPr>
              <a:t>Member Retention and Engagement</a:t>
            </a:r>
            <a:endParaRPr lang="en-US" dirty="0">
              <a:latin typeface="+mj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136B12-8D57-47B8-905F-D7D872F61481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C29B22-29A3-4DCF-B774-2D61B489F1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200" dirty="0"/>
              <a:t>Please “re-name” yourself to include your role</a:t>
            </a:r>
          </a:p>
          <a:p>
            <a:r>
              <a:rPr lang="en-US" sz="2200" dirty="0"/>
              <a:t>(Example: VPE Sandy Chen)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0E6496B-24D4-483D-9498-8FB05F3D24F9}"/>
              </a:ext>
            </a:extLst>
          </p:cNvPr>
          <p:cNvSpPr>
            <a:spLocks noGrp="1"/>
          </p:cNvSpPr>
          <p:nvPr>
            <p:ph idx="11"/>
          </p:nvPr>
        </p:nvSpPr>
        <p:spPr/>
        <p:txBody>
          <a:bodyPr/>
          <a:lstStyle/>
          <a:p>
            <a:r>
              <a:rPr lang="en-US" sz="2200" dirty="0">
                <a:solidFill>
                  <a:schemeClr val="tx2">
                    <a:lumMod val="65000"/>
                    <a:lumOff val="35000"/>
                  </a:schemeClr>
                </a:solidFill>
              </a:rPr>
              <a:t>Receive participant workbook in chat</a:t>
            </a:r>
          </a:p>
          <a:p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DD1FE42-B79F-4AFA-8835-D8AB3B1A650C}"/>
              </a:ext>
            </a:extLst>
          </p:cNvPr>
          <p:cNvSpPr txBox="1">
            <a:spLocks/>
          </p:cNvSpPr>
          <p:nvPr/>
        </p:nvSpPr>
        <p:spPr>
          <a:xfrm>
            <a:off x="2197100" y="3095917"/>
            <a:ext cx="7797800" cy="666165"/>
          </a:xfrm>
          <a:prstGeom prst="rect">
            <a:avLst/>
          </a:prstGeom>
        </p:spPr>
        <p:txBody>
          <a:bodyPr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SzPct val="87000"/>
              <a:buFont typeface="ArialUnicodeMS" charset="0"/>
              <a:buNone/>
              <a:defRPr sz="2800" baseline="0">
                <a:solidFill>
                  <a:srgbClr val="EBEBEB"/>
                </a:solidFill>
                <a:latin typeface="Arial" panose="020B0604020202020204" pitchFamily="34" charset="0"/>
                <a:ea typeface="Myriad Pro" charset="0"/>
                <a:cs typeface="Arial" panose="020B0604020202020204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63052"/>
              </a:buClr>
              <a:buSzPct val="80000"/>
              <a:buFont typeface="Wingdings" charset="0"/>
              <a:buChar char="§"/>
              <a:defRPr sz="1800">
                <a:solidFill>
                  <a:schemeClr val="tx1"/>
                </a:solidFill>
                <a:latin typeface="Myriad Pro" charset="0"/>
                <a:ea typeface="Myriad Pro" charset="0"/>
                <a:cs typeface="Myriad Pro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Char char="•"/>
              <a:defRPr sz="1800">
                <a:solidFill>
                  <a:schemeClr val="tx1"/>
                </a:solidFill>
                <a:latin typeface="Myriad Pro" charset="0"/>
                <a:ea typeface="Myriad Pro" charset="0"/>
                <a:cs typeface="Myriad Pro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charset="0"/>
              <a:buChar char="ü"/>
              <a:defRPr sz="1600">
                <a:solidFill>
                  <a:schemeClr val="tx1"/>
                </a:solidFill>
                <a:latin typeface="Myriad Pro" charset="0"/>
                <a:ea typeface="Myriad Pro" charset="0"/>
                <a:cs typeface="Myriad Pro" charset="0"/>
              </a:defRPr>
            </a:lvl4pPr>
            <a:lvl5pPr marL="21717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Courier New" charset="0"/>
              <a:buChar char="o"/>
              <a:defRPr sz="1600">
                <a:solidFill>
                  <a:srgbClr val="063052"/>
                </a:solidFill>
                <a:latin typeface="+mn-lt"/>
                <a:ea typeface="ヒラギノ角ゴ Pro W3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Arial Black" pitchFamily="34" charset="0"/>
              <a:buChar char="►"/>
              <a:defRPr sz="2000">
                <a:solidFill>
                  <a:srgbClr val="06305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Arial Black" pitchFamily="34" charset="0"/>
              <a:buChar char="►"/>
              <a:defRPr sz="2000">
                <a:solidFill>
                  <a:srgbClr val="06305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Arial Black" pitchFamily="34" charset="0"/>
              <a:buChar char="►"/>
              <a:defRPr sz="2000">
                <a:solidFill>
                  <a:srgbClr val="06305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Arial Black" pitchFamily="34" charset="0"/>
              <a:buChar char="►"/>
              <a:defRPr sz="2000">
                <a:solidFill>
                  <a:srgbClr val="063052"/>
                </a:solidFill>
                <a:latin typeface="+mn-lt"/>
              </a:defRPr>
            </a:lvl9pPr>
          </a:lstStyle>
          <a:p>
            <a:r>
              <a:rPr lang="en-US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+mj-lt"/>
              </a:rPr>
              <a:t>Session #</a:t>
            </a:r>
            <a:r>
              <a:rPr lang="en-US" kern="0" dirty="0">
                <a:solidFill>
                  <a:schemeClr val="tx2">
                    <a:lumMod val="65000"/>
                    <a:lumOff val="35000"/>
                  </a:schemeClr>
                </a:solidFill>
              </a:rPr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61772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CECCFB3-B5F9-4EF1-AACE-62BE98954D3A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Review: Re-engaging past members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871E731-A729-466E-A99B-EF30B928884B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Build opportunities for past members to reconnect with your club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96034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62FBE35-2CF2-CE48-9E5A-0CA49F399268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551956-1ADF-524A-B389-C4CD169C025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0" y="2461318"/>
            <a:ext cx="5556737" cy="3000847"/>
          </a:xfrm>
        </p:spPr>
        <p:txBody>
          <a:bodyPr/>
          <a:lstStyle/>
          <a:p>
            <a:pPr algn="ctr"/>
            <a:r>
              <a:rPr lang="en-US" dirty="0">
                <a:latin typeface="+mj-lt"/>
              </a:rPr>
              <a:t>Member Engagement </a:t>
            </a:r>
          </a:p>
          <a:p>
            <a:pPr algn="ctr"/>
            <a:r>
              <a:rPr lang="en-US" dirty="0">
                <a:latin typeface="+mj-lt"/>
              </a:rPr>
              <a:t>and Retention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C54426-A632-FB42-A2C5-FE301D6A8524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977291" y="2461318"/>
            <a:ext cx="5812372" cy="3000847"/>
          </a:xfrm>
        </p:spPr>
        <p:txBody>
          <a:bodyPr/>
          <a:lstStyle/>
          <a:p>
            <a:r>
              <a:rPr lang="en-US" dirty="0"/>
              <a:t>Retaining Members</a:t>
            </a:r>
          </a:p>
          <a:p>
            <a:r>
              <a:rPr lang="en-US" dirty="0"/>
              <a:t>Re-engaging Past Members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6191FEB-85BE-4506-A383-E3FC4A3A9A51}"/>
              </a:ext>
            </a:extLst>
          </p:cNvPr>
          <p:cNvCxnSpPr/>
          <p:nvPr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304829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CDEBC1B-82BF-465F-8F07-C601EDEDBB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400" dirty="0">
                <a:latin typeface="+mj-lt"/>
              </a:rPr>
              <a:t>What is one thing you learned from this session that you will implement in your club?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6791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8FA83C-82B8-46B5-A9A5-BF78589CDB94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Session Assessment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ECF68F2-2236-43B0-B7EC-4CFAAA3A9C5D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Go to link in Chat</a:t>
            </a:r>
          </a:p>
          <a:p>
            <a:r>
              <a:rPr lang="en-US" dirty="0"/>
              <a:t>You have 5 minutes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63086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C566EBB-AFC1-4BA1-AC19-546059FE9B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352" y="3072809"/>
            <a:ext cx="11197996" cy="2836823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[Insert text]</a:t>
            </a:r>
            <a:endParaRPr lang="en-US" sz="26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3987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62FBE35-2CF2-CE48-9E5A-0CA49F399268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551956-1ADF-524A-B389-C4CD169C025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0" y="2461318"/>
            <a:ext cx="5556737" cy="3000847"/>
          </a:xfrm>
        </p:spPr>
        <p:txBody>
          <a:bodyPr/>
          <a:lstStyle/>
          <a:p>
            <a:pPr algn="ctr"/>
            <a:r>
              <a:rPr lang="en-US" dirty="0">
                <a:latin typeface="+mj-lt"/>
              </a:rPr>
              <a:t>Member Engagement </a:t>
            </a:r>
          </a:p>
          <a:p>
            <a:pPr algn="ctr"/>
            <a:r>
              <a:rPr lang="en-US" dirty="0">
                <a:latin typeface="+mj-lt"/>
              </a:rPr>
              <a:t>and Retention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C54426-A632-FB42-A2C5-FE301D6A8524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977291" y="2461318"/>
            <a:ext cx="5812372" cy="3000847"/>
          </a:xfrm>
        </p:spPr>
        <p:txBody>
          <a:bodyPr/>
          <a:lstStyle/>
          <a:p>
            <a:r>
              <a:rPr lang="en-US" dirty="0"/>
              <a:t>Retaining Members</a:t>
            </a:r>
          </a:p>
          <a:p>
            <a:r>
              <a:rPr lang="en-US" dirty="0"/>
              <a:t>Re-engaging Past Members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A172433-23B8-46E7-B002-44F6E3CC1224}"/>
              </a:ext>
            </a:extLst>
          </p:cNvPr>
          <p:cNvCxnSpPr/>
          <p:nvPr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716596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8CAC39-3664-43FA-BC46-CE32A95D7A7C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Develop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1A6FC33-3A0F-4DF2-A9D3-F69E5CC7333C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 anchor="t"/>
          <a:lstStyle/>
          <a:p>
            <a:r>
              <a:rPr lang="en-US" dirty="0"/>
              <a:t>Develop strategies to retain members</a:t>
            </a:r>
          </a:p>
          <a:p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BB7C03C-D938-496D-AD2F-E6BD94FFEC76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/>
              <a:t>Develop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C49C116-8FAF-4AC1-8443-8C78519D54DF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 anchor="t"/>
          <a:lstStyle/>
          <a:p>
            <a:r>
              <a:rPr lang="en-US" dirty="0"/>
              <a:t>Develop strategies to re-engage past members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55D9F5C-527D-4E0B-905B-50696307113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9366" y="2191304"/>
            <a:ext cx="1892300" cy="18923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441FD7D-A926-4A94-A93D-0762FA7E140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2066" y="2232548"/>
            <a:ext cx="1879600" cy="18796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BF37969-43D4-4DD8-A075-1F4EBBD98A4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0198" y="2121517"/>
            <a:ext cx="1892300" cy="18923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087DFA9-4CE5-4E37-AB0C-C2F95F15F3B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8891" y="2207242"/>
            <a:ext cx="1892300" cy="18923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00820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A wall with graffiti&#10;&#10;Description automatically generated with medium confidence">
            <a:extLst>
              <a:ext uri="{FF2B5EF4-FFF2-40B4-BE49-F238E27FC236}">
                <a16:creationId xmlns:a16="http://schemas.microsoft.com/office/drawing/2014/main" id="{3DD97D3A-90E1-4C22-8557-AD541B974E0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80" b="11780"/>
          <a:stretch>
            <a:fillRect/>
          </a:stretch>
        </p:blipFill>
        <p:spPr>
          <a:xfrm>
            <a:off x="0" y="-1"/>
            <a:ext cx="12192000" cy="6272213"/>
          </a:xfr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7D9BD2F-F07A-184C-9EB8-BCA41F68A544}"/>
              </a:ext>
            </a:extLst>
          </p:cNvPr>
          <p:cNvCxnSpPr/>
          <p:nvPr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17">
            <a:extLst>
              <a:ext uri="{FF2B5EF4-FFF2-40B4-BE49-F238E27FC236}">
                <a16:creationId xmlns:a16="http://schemas.microsoft.com/office/drawing/2014/main" id="{AD5A0AF7-0C97-4F3A-BE81-FB0DE1477C24}"/>
              </a:ext>
            </a:extLst>
          </p:cNvPr>
          <p:cNvSpPr txBox="1">
            <a:spLocks/>
          </p:cNvSpPr>
          <p:nvPr/>
        </p:nvSpPr>
        <p:spPr>
          <a:xfrm>
            <a:off x="304799" y="295772"/>
            <a:ext cx="11484864" cy="649224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SzPct val="87000"/>
              <a:buFont typeface="ArialUnicodeMS" charset="0"/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Semibold" charset="0"/>
                <a:ea typeface="Myriad Pro Semibold" charset="0"/>
                <a:cs typeface="Myriad Pro Semibold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63052"/>
              </a:buClr>
              <a:buSzPct val="80000"/>
              <a:buFont typeface="Wingdings" charset="0"/>
              <a:buChar char="§"/>
              <a:defRPr sz="1800">
                <a:solidFill>
                  <a:schemeClr val="tx1"/>
                </a:solidFill>
                <a:latin typeface="Myriad Pro" charset="0"/>
                <a:ea typeface="Myriad Pro" charset="0"/>
                <a:cs typeface="Myriad Pro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Char char="•"/>
              <a:defRPr sz="1800">
                <a:solidFill>
                  <a:schemeClr val="tx1"/>
                </a:solidFill>
                <a:latin typeface="Myriad Pro" charset="0"/>
                <a:ea typeface="Myriad Pro" charset="0"/>
                <a:cs typeface="Myriad Pro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charset="0"/>
              <a:buChar char="ü"/>
              <a:defRPr sz="1600">
                <a:solidFill>
                  <a:schemeClr val="tx1"/>
                </a:solidFill>
                <a:latin typeface="Myriad Pro" charset="0"/>
                <a:ea typeface="Myriad Pro" charset="0"/>
                <a:cs typeface="Myriad Pro" charset="0"/>
              </a:defRPr>
            </a:lvl4pPr>
            <a:lvl5pPr marL="21717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Courier New" charset="0"/>
              <a:buChar char="o"/>
              <a:defRPr sz="1600">
                <a:solidFill>
                  <a:srgbClr val="063052"/>
                </a:solidFill>
                <a:latin typeface="+mn-lt"/>
                <a:ea typeface="ヒラギノ角ゴ Pro W3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Arial Black" pitchFamily="34" charset="0"/>
              <a:buChar char="►"/>
              <a:defRPr sz="2000">
                <a:solidFill>
                  <a:srgbClr val="06305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Arial Black" pitchFamily="34" charset="0"/>
              <a:buChar char="►"/>
              <a:defRPr sz="2000">
                <a:solidFill>
                  <a:srgbClr val="06305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Arial Black" pitchFamily="34" charset="0"/>
              <a:buChar char="►"/>
              <a:defRPr sz="2000">
                <a:solidFill>
                  <a:srgbClr val="06305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Arial Black" pitchFamily="34" charset="0"/>
              <a:buChar char="►"/>
              <a:defRPr sz="2000">
                <a:solidFill>
                  <a:srgbClr val="063052"/>
                </a:solidFill>
                <a:latin typeface="+mn-lt"/>
              </a:defRPr>
            </a:lvl9pPr>
          </a:lstStyle>
          <a:p>
            <a:r>
              <a:rPr lang="en-US" dirty="0">
                <a:solidFill>
                  <a:schemeClr val="bg1"/>
                </a:solidFill>
                <a:latin typeface="+mj-lt"/>
              </a:rPr>
              <a:t>Retaining Members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16373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5A02C05-D278-4E3F-A6D0-0FEF149979A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977282" y="1921791"/>
            <a:ext cx="5254598" cy="3620028"/>
          </a:xfrm>
        </p:spPr>
        <p:txBody>
          <a:bodyPr anchor="ctr">
            <a:normAutofit/>
          </a:bodyPr>
          <a:lstStyle/>
          <a:p>
            <a:pPr marL="0" indent="0">
              <a:spcAft>
                <a:spcPts val="1800"/>
              </a:spcAft>
              <a:buNone/>
            </a:pPr>
            <a:r>
              <a:rPr lang="en-US" sz="3200" b="1" dirty="0">
                <a:latin typeface="+mj-lt"/>
              </a:rPr>
              <a:t>What brings people to Toastmasters? </a:t>
            </a:r>
          </a:p>
          <a:p>
            <a:pPr marL="0" indent="0">
              <a:spcAft>
                <a:spcPts val="1800"/>
              </a:spcAft>
              <a:buNone/>
            </a:pPr>
            <a:r>
              <a:rPr lang="en-US" sz="3200" b="1" dirty="0">
                <a:latin typeface="+mj-lt"/>
              </a:rPr>
              <a:t>What are their goals? 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53EDFAD-E920-44C6-9A7E-03EA278B309A}"/>
              </a:ext>
            </a:extLst>
          </p:cNvPr>
          <p:cNvCxnSpPr/>
          <p:nvPr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673147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hart, pie chart&#10;&#10;Description automatically generated">
            <a:extLst>
              <a:ext uri="{FF2B5EF4-FFF2-40B4-BE49-F238E27FC236}">
                <a16:creationId xmlns:a16="http://schemas.microsoft.com/office/drawing/2014/main" id="{D74F007C-DADB-4F4A-9E89-B1E521E3735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195" r="73010"/>
          <a:stretch/>
        </p:blipFill>
        <p:spPr>
          <a:xfrm>
            <a:off x="0" y="0"/>
            <a:ext cx="12192000" cy="6366174"/>
          </a:xfrm>
          <a:prstGeom prst="rect">
            <a:avLst/>
          </a:prstGeom>
        </p:spPr>
      </p:pic>
      <p:pic>
        <p:nvPicPr>
          <p:cNvPr id="8" name="Picture 7" descr="Chart, pie chart&#10;&#10;Description automatically generated">
            <a:extLst>
              <a:ext uri="{FF2B5EF4-FFF2-40B4-BE49-F238E27FC236}">
                <a16:creationId xmlns:a16="http://schemas.microsoft.com/office/drawing/2014/main" id="{75A0E6BC-0716-4F4A-A3B8-064AD08886B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94" t="6622" r="4356"/>
          <a:stretch/>
        </p:blipFill>
        <p:spPr>
          <a:xfrm>
            <a:off x="3434999" y="-66741"/>
            <a:ext cx="6567487" cy="6436454"/>
          </a:xfrm>
          <a:prstGeom prst="rect">
            <a:avLst/>
          </a:prstGeom>
        </p:spPr>
      </p:pic>
      <p:pic>
        <p:nvPicPr>
          <p:cNvPr id="14" name="Picture 13" descr="Chart, pie chart&#10;&#10;Description automatically generated">
            <a:extLst>
              <a:ext uri="{FF2B5EF4-FFF2-40B4-BE49-F238E27FC236}">
                <a16:creationId xmlns:a16="http://schemas.microsoft.com/office/drawing/2014/main" id="{E3072BEA-2FCD-49A2-8996-384CDEE4609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195" r="73010"/>
          <a:stretch/>
        </p:blipFill>
        <p:spPr>
          <a:xfrm>
            <a:off x="9391489" y="5643563"/>
            <a:ext cx="610997" cy="535438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8E3EC27-7348-4B9A-9A6D-109DB44E4C46}"/>
              </a:ext>
            </a:extLst>
          </p:cNvPr>
          <p:cNvCxnSpPr/>
          <p:nvPr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FAB1A2-ABB8-4481-A4E5-A9BD12A61794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/>
              <a:t>Member Goals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55103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A4FD82E-C417-4984-BA4C-AEBFD05C5C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Breakout Room Activity: </a:t>
            </a:r>
            <a:br>
              <a:rPr lang="en-US" dirty="0">
                <a:latin typeface="+mj-lt"/>
              </a:rPr>
            </a:br>
            <a:r>
              <a:rPr lang="en-US" dirty="0">
                <a:latin typeface="+mj-lt"/>
              </a:rPr>
              <a:t>Connecting Benefits to Goals</a:t>
            </a:r>
            <a:br>
              <a:rPr lang="en-US" dirty="0">
                <a:latin typeface="+mj-lt"/>
              </a:rPr>
            </a:br>
            <a:endParaRPr lang="en-US" dirty="0"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28565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7E25821-EB94-423B-99E2-A8FEB315DA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6835" y="1310683"/>
            <a:ext cx="10559201" cy="4474742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18000"/>
              </a:lnSpc>
              <a:spcBef>
                <a:spcPts val="600"/>
              </a:spcBef>
              <a:spcAft>
                <a:spcPts val="3000"/>
              </a:spcAft>
            </a:pPr>
            <a:r>
              <a:rPr lang="en-US" dirty="0"/>
              <a:t>Click “Join Breakout Room” button </a:t>
            </a:r>
          </a:p>
          <a:p>
            <a:pPr>
              <a:lnSpc>
                <a:spcPct val="118000"/>
              </a:lnSpc>
              <a:spcBef>
                <a:spcPts val="600"/>
              </a:spcBef>
              <a:spcAft>
                <a:spcPts val="3000"/>
              </a:spcAft>
            </a:pPr>
            <a:r>
              <a:rPr lang="en-US" dirty="0"/>
              <a:t>Use Zoom tools as needed</a:t>
            </a:r>
            <a:r>
              <a:rPr lang="en-US" sz="2400" dirty="0"/>
              <a:t> (</a:t>
            </a:r>
            <a:r>
              <a:rPr lang="en-US" sz="2400" u="sng" dirty="0"/>
              <a:t>Share Screen</a:t>
            </a:r>
            <a:r>
              <a:rPr lang="en-US" sz="2400" dirty="0"/>
              <a:t>, Annotate, Whiteboard)</a:t>
            </a:r>
          </a:p>
          <a:p>
            <a:pPr>
              <a:lnSpc>
                <a:spcPct val="118000"/>
              </a:lnSpc>
              <a:spcBef>
                <a:spcPts val="600"/>
              </a:spcBef>
              <a:spcAft>
                <a:spcPts val="3000"/>
              </a:spcAft>
            </a:pPr>
            <a:r>
              <a:rPr lang="en-US" dirty="0"/>
              <a:t>Assign a Timekeeper </a:t>
            </a:r>
          </a:p>
          <a:p>
            <a:pPr>
              <a:lnSpc>
                <a:spcPct val="118000"/>
              </a:lnSpc>
              <a:spcBef>
                <a:spcPts val="600"/>
              </a:spcBef>
              <a:spcAft>
                <a:spcPts val="3000"/>
              </a:spcAft>
            </a:pPr>
            <a:r>
              <a:rPr lang="en-US" dirty="0"/>
              <a:t>Watch for Broadcast and Chat messages</a:t>
            </a:r>
          </a:p>
          <a:p>
            <a:pPr>
              <a:lnSpc>
                <a:spcPct val="118000"/>
              </a:lnSpc>
              <a:spcBef>
                <a:spcPts val="600"/>
              </a:spcBef>
              <a:spcAft>
                <a:spcPts val="3000"/>
              </a:spcAft>
            </a:pPr>
            <a:r>
              <a:rPr lang="en-US" dirty="0"/>
              <a:t>Use “Ask For Help” button</a:t>
            </a:r>
          </a:p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D91F8B-8216-4E74-A2FA-8E9D1DBF7C44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Breakout Room Tips</a:t>
            </a: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D129BC1D-B4F1-4929-AF11-A27AC7D45CE8}"/>
              </a:ext>
            </a:extLst>
          </p:cNvPr>
          <p:cNvSpPr/>
          <p:nvPr/>
        </p:nvSpPr>
        <p:spPr>
          <a:xfrm>
            <a:off x="6579613" y="1310683"/>
            <a:ext cx="2304970" cy="427436"/>
          </a:xfrm>
          <a:custGeom>
            <a:avLst/>
            <a:gdLst>
              <a:gd name="connsiteX0" fmla="*/ 6509730 w 7120901"/>
              <a:gd name="connsiteY0" fmla="*/ 0 h 1275909"/>
              <a:gd name="connsiteX1" fmla="*/ 6509739 w 7120901"/>
              <a:gd name="connsiteY1" fmla="*/ 1 h 1275909"/>
              <a:gd name="connsiteX2" fmla="*/ 6602913 w 7120901"/>
              <a:gd name="connsiteY2" fmla="*/ 1 h 1275909"/>
              <a:gd name="connsiteX3" fmla="*/ 6602913 w 7120901"/>
              <a:gd name="connsiteY3" fmla="*/ 9805 h 1275909"/>
              <a:gd name="connsiteX4" fmla="*/ 6632902 w 7120901"/>
              <a:gd name="connsiteY4" fmla="*/ 12961 h 1275909"/>
              <a:gd name="connsiteX5" fmla="*/ 7120901 w 7120901"/>
              <a:gd name="connsiteY5" fmla="*/ 637954 h 1275909"/>
              <a:gd name="connsiteX6" fmla="*/ 6632902 w 7120901"/>
              <a:gd name="connsiteY6" fmla="*/ 1262947 h 1275909"/>
              <a:gd name="connsiteX7" fmla="*/ 6602913 w 7120901"/>
              <a:gd name="connsiteY7" fmla="*/ 1266103 h 1275909"/>
              <a:gd name="connsiteX8" fmla="*/ 6602913 w 7120901"/>
              <a:gd name="connsiteY8" fmla="*/ 1275908 h 1275909"/>
              <a:gd name="connsiteX9" fmla="*/ 6509730 w 7120901"/>
              <a:gd name="connsiteY9" fmla="*/ 1275908 h 1275909"/>
              <a:gd name="connsiteX10" fmla="*/ 611181 w 7120901"/>
              <a:gd name="connsiteY10" fmla="*/ 1275908 h 1275909"/>
              <a:gd name="connsiteX11" fmla="*/ 611171 w 7120901"/>
              <a:gd name="connsiteY11" fmla="*/ 1275909 h 1275909"/>
              <a:gd name="connsiteX12" fmla="*/ 611162 w 7120901"/>
              <a:gd name="connsiteY12" fmla="*/ 1275908 h 1275909"/>
              <a:gd name="connsiteX13" fmla="*/ 517987 w 7120901"/>
              <a:gd name="connsiteY13" fmla="*/ 1275908 h 1275909"/>
              <a:gd name="connsiteX14" fmla="*/ 517987 w 7120901"/>
              <a:gd name="connsiteY14" fmla="*/ 1266104 h 1275909"/>
              <a:gd name="connsiteX15" fmla="*/ 487999 w 7120901"/>
              <a:gd name="connsiteY15" fmla="*/ 1262948 h 1275909"/>
              <a:gd name="connsiteX16" fmla="*/ 0 w 7120901"/>
              <a:gd name="connsiteY16" fmla="*/ 637955 h 1275909"/>
              <a:gd name="connsiteX17" fmla="*/ 487999 w 7120901"/>
              <a:gd name="connsiteY17" fmla="*/ 12962 h 1275909"/>
              <a:gd name="connsiteX18" fmla="*/ 517987 w 7120901"/>
              <a:gd name="connsiteY18" fmla="*/ 9807 h 1275909"/>
              <a:gd name="connsiteX19" fmla="*/ 517987 w 7120901"/>
              <a:gd name="connsiteY19" fmla="*/ 1 h 1275909"/>
              <a:gd name="connsiteX20" fmla="*/ 611171 w 7120901"/>
              <a:gd name="connsiteY20" fmla="*/ 1 h 1275909"/>
              <a:gd name="connsiteX21" fmla="*/ 6509721 w 7120901"/>
              <a:gd name="connsiteY21" fmla="*/ 1 h 1275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120901" h="1275909">
                <a:moveTo>
                  <a:pt x="6509730" y="0"/>
                </a:moveTo>
                <a:lnTo>
                  <a:pt x="6509739" y="1"/>
                </a:lnTo>
                <a:lnTo>
                  <a:pt x="6602913" y="1"/>
                </a:lnTo>
                <a:lnTo>
                  <a:pt x="6602913" y="9805"/>
                </a:lnTo>
                <a:lnTo>
                  <a:pt x="6632902" y="12961"/>
                </a:lnTo>
                <a:cubicBezTo>
                  <a:pt x="6911402" y="72448"/>
                  <a:pt x="7120901" y="329664"/>
                  <a:pt x="7120901" y="637954"/>
                </a:cubicBezTo>
                <a:cubicBezTo>
                  <a:pt x="7120901" y="946245"/>
                  <a:pt x="6911402" y="1203460"/>
                  <a:pt x="6632902" y="1262947"/>
                </a:cubicBezTo>
                <a:lnTo>
                  <a:pt x="6602913" y="1266103"/>
                </a:lnTo>
                <a:lnTo>
                  <a:pt x="6602913" y="1275908"/>
                </a:lnTo>
                <a:lnTo>
                  <a:pt x="6509730" y="1275908"/>
                </a:lnTo>
                <a:lnTo>
                  <a:pt x="611181" y="1275908"/>
                </a:lnTo>
                <a:lnTo>
                  <a:pt x="611171" y="1275909"/>
                </a:lnTo>
                <a:lnTo>
                  <a:pt x="611162" y="1275908"/>
                </a:lnTo>
                <a:lnTo>
                  <a:pt x="517987" y="1275908"/>
                </a:lnTo>
                <a:lnTo>
                  <a:pt x="517987" y="1266104"/>
                </a:lnTo>
                <a:lnTo>
                  <a:pt x="487999" y="1262948"/>
                </a:lnTo>
                <a:cubicBezTo>
                  <a:pt x="209499" y="1203461"/>
                  <a:pt x="0" y="946246"/>
                  <a:pt x="0" y="637955"/>
                </a:cubicBezTo>
                <a:cubicBezTo>
                  <a:pt x="0" y="329665"/>
                  <a:pt x="209499" y="72449"/>
                  <a:pt x="487999" y="12962"/>
                </a:cubicBezTo>
                <a:lnTo>
                  <a:pt x="517987" y="9807"/>
                </a:lnTo>
                <a:lnTo>
                  <a:pt x="517987" y="1"/>
                </a:lnTo>
                <a:lnTo>
                  <a:pt x="611171" y="1"/>
                </a:lnTo>
                <a:lnTo>
                  <a:pt x="6509721" y="1"/>
                </a:lnTo>
                <a:close/>
              </a:path>
            </a:pathLst>
          </a:custGeom>
          <a:solidFill>
            <a:srgbClr val="0498FC"/>
          </a:solidFill>
          <a:ln>
            <a:solidFill>
              <a:srgbClr val="0498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Join Breakout Room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2D5A0B9-57B3-4435-80CD-321DB5A048C5}"/>
              </a:ext>
            </a:extLst>
          </p:cNvPr>
          <p:cNvGrpSpPr/>
          <p:nvPr/>
        </p:nvGrpSpPr>
        <p:grpSpPr>
          <a:xfrm>
            <a:off x="5288626" y="4787238"/>
            <a:ext cx="667809" cy="658889"/>
            <a:chOff x="3157291" y="4613592"/>
            <a:chExt cx="667809" cy="658889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336600B-7B8B-413C-93F2-64BAD5BB9F4B}"/>
                </a:ext>
              </a:extLst>
            </p:cNvPr>
            <p:cNvSpPr/>
            <p:nvPr/>
          </p:nvSpPr>
          <p:spPr>
            <a:xfrm>
              <a:off x="3157292" y="4631911"/>
              <a:ext cx="667808" cy="640570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9" name="Graphic 8" descr="Badge Question Mark">
              <a:extLst>
                <a:ext uri="{FF2B5EF4-FFF2-40B4-BE49-F238E27FC236}">
                  <a16:creationId xmlns:a16="http://schemas.microsoft.com/office/drawing/2014/main" id="{55264173-F0EC-4928-A2BD-27B1752C49F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157291" y="4613592"/>
              <a:ext cx="658887" cy="658887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970444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  <p:tag name="ARTICULATE_DESIGN_ID_1_TI CORPORATE: 4X3 – TITLE &amp; CONTENT" val="v37w4s1G"/>
  <p:tag name="ARTICULATE_SLIDE_COUNT" val="24"/>
  <p:tag name="ARTICULATE_PROJECT_OPE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1_TI Corporate: 4x3 – Title &amp; Content">
  <a:themeElements>
    <a:clrScheme name="Custom 8">
      <a:dk1>
        <a:srgbClr val="132E3E"/>
      </a:dk1>
      <a:lt1>
        <a:srgbClr val="FFFFFF"/>
      </a:lt1>
      <a:dk2>
        <a:srgbClr val="000000"/>
      </a:dk2>
      <a:lt2>
        <a:srgbClr val="C8C8C8"/>
      </a:lt2>
      <a:accent1>
        <a:srgbClr val="294364"/>
      </a:accent1>
      <a:accent2>
        <a:srgbClr val="652936"/>
      </a:accent2>
      <a:accent3>
        <a:srgbClr val="FFFFFF"/>
      </a:accent3>
      <a:accent4>
        <a:srgbClr val="000000"/>
      </a:accent4>
      <a:accent5>
        <a:srgbClr val="ACB0B8"/>
      </a:accent5>
      <a:accent6>
        <a:srgbClr val="5B2430"/>
      </a:accent6>
      <a:hlink>
        <a:srgbClr val="777777"/>
      </a:hlink>
      <a:folHlink>
        <a:srgbClr val="B2B2B2"/>
      </a:folHlink>
    </a:clrScheme>
    <a:fontScheme name="Convention_2011_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anchor="ctr"/>
      <a:lstStyle>
        <a:defPPr algn="l">
          <a:defRPr dirty="0"/>
        </a:defPPr>
      </a:lstStyle>
    </a:txDef>
  </a:objectDefaults>
  <a:extraClrSchemeLst>
    <a:extraClrScheme>
      <a:clrScheme name="Convention_2011_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vention_2011_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vention_2011_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vention_2011_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vention_2011_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vention_2011_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vention_2011_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vention_2011_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vention_2011_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vention_2011_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vention_2011_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vention_2011_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vention_2011_Template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294364"/>
        </a:accent1>
        <a:accent2>
          <a:srgbClr val="652936"/>
        </a:accent2>
        <a:accent3>
          <a:srgbClr val="FFFFFF"/>
        </a:accent3>
        <a:accent4>
          <a:srgbClr val="000000"/>
        </a:accent4>
        <a:accent5>
          <a:srgbClr val="ACB0B8"/>
        </a:accent5>
        <a:accent6>
          <a:srgbClr val="5B2430"/>
        </a:accent6>
        <a:hlink>
          <a:srgbClr val="4D4D4D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vention_2011_Template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294364"/>
        </a:accent1>
        <a:accent2>
          <a:srgbClr val="652936"/>
        </a:accent2>
        <a:accent3>
          <a:srgbClr val="FFFFFF"/>
        </a:accent3>
        <a:accent4>
          <a:srgbClr val="000000"/>
        </a:accent4>
        <a:accent5>
          <a:srgbClr val="ACB0B8"/>
        </a:accent5>
        <a:accent6>
          <a:srgbClr val="5B2430"/>
        </a:accent6>
        <a:hlink>
          <a:srgbClr val="777777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DistrictLeaderTrainingTemplate 16x9-20200402-GD-RI-V2" id="{FC7AD34E-C3CB-2F41-91B7-ADC87DF45D92}" vid="{4E4CFD27-3CF8-0649-8257-2703D086C8B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B954E34E4EDFD49BC6F6961AA98779E" ma:contentTypeVersion="12" ma:contentTypeDescription="Create a new document." ma:contentTypeScope="" ma:versionID="d89782f5a5bb4732eed16fa921f7eb7e">
  <xsd:schema xmlns:xsd="http://www.w3.org/2001/XMLSchema" xmlns:xs="http://www.w3.org/2001/XMLSchema" xmlns:p="http://schemas.microsoft.com/office/2006/metadata/properties" xmlns:ns2="8c6a0a72-e6e7-4f8b-a353-b7c727c5dcd0" xmlns:ns3="e10df609-bac7-454a-91f6-876e95fb37e2" targetNamespace="http://schemas.microsoft.com/office/2006/metadata/properties" ma:root="true" ma:fieldsID="5a4e59fba34fd9021ddc3f1bfe2601f1" ns2:_="" ns3:_="">
    <xsd:import namespace="8c6a0a72-e6e7-4f8b-a353-b7c727c5dcd0"/>
    <xsd:import namespace="e10df609-bac7-454a-91f6-876e95fb37e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c6a0a72-e6e7-4f8b-a353-b7c727c5dcd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10df609-bac7-454a-91f6-876e95fb37e2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CC22836-0473-493F-93A3-F40A720679E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17857AC-A766-44D7-A254-0EE52D4C6802}">
  <ds:schemaRefs>
    <ds:schemaRef ds:uri="http://schemas.microsoft.com/office/2006/documentManagement/types"/>
    <ds:schemaRef ds:uri="e10df609-bac7-454a-91f6-876e95fb37e2"/>
    <ds:schemaRef ds:uri="http://www.w3.org/XML/1998/namespace"/>
    <ds:schemaRef ds:uri="http://purl.org/dc/dcmitype/"/>
    <ds:schemaRef ds:uri="http://purl.org/dc/elements/1.1/"/>
    <ds:schemaRef ds:uri="http://schemas.microsoft.com/office/2006/metadata/properties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8c6a0a72-e6e7-4f8b-a353-b7c727c5dcd0"/>
  </ds:schemaRefs>
</ds:datastoreItem>
</file>

<file path=customXml/itemProps3.xml><?xml version="1.0" encoding="utf-8"?>
<ds:datastoreItem xmlns:ds="http://schemas.openxmlformats.org/officeDocument/2006/customXml" ds:itemID="{8337BDFB-88D9-4C05-8172-5C58070F543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c6a0a72-e6e7-4f8b-a353-b7c727c5dcd0"/>
    <ds:schemaRef ds:uri="e10df609-bac7-454a-91f6-876e95fb37e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DistrictLeaderTrainingTemplate16x9-20200403-GD-RI-V4 (2)</Template>
  <TotalTime>2762</TotalTime>
  <Words>442</Words>
  <Application>Microsoft Office PowerPoint</Application>
  <PresentationFormat>Widescreen</PresentationFormat>
  <Paragraphs>83</Paragraphs>
  <Slides>24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4" baseType="lpstr">
      <vt:lpstr>Arial</vt:lpstr>
      <vt:lpstr>Arial Black</vt:lpstr>
      <vt:lpstr>ArialUnicodeMS</vt:lpstr>
      <vt:lpstr>Calibri</vt:lpstr>
      <vt:lpstr>Courier New</vt:lpstr>
      <vt:lpstr>Myriad Pro</vt:lpstr>
      <vt:lpstr>Myriad Pro Light</vt:lpstr>
      <vt:lpstr>Myriad Pro Semibold</vt:lpstr>
      <vt:lpstr>Wingdings</vt:lpstr>
      <vt:lpstr>1_TI Corporate: 4x3 – Title &amp; Content</vt:lpstr>
      <vt:lpstr>PowerPoint Presentation</vt:lpstr>
      <vt:lpstr>Member Retention and Engagement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Breakout Room Activity:  Connecting Benefits to Goals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Breakout Room Activity:  Bringing past members Back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is one thing you learned from this session that you will implement in your club? 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Linda Williams</dc:creator>
  <cp:lastModifiedBy>Joe Waller</cp:lastModifiedBy>
  <cp:revision>42</cp:revision>
  <cp:lastPrinted>2019-05-21T16:02:16Z</cp:lastPrinted>
  <dcterms:created xsi:type="dcterms:W3CDTF">2020-04-06T22:50:15Z</dcterms:created>
  <dcterms:modified xsi:type="dcterms:W3CDTF">2021-04-27T21:29:33Z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21087F34-E8A9-4791-BA0A-46BF5669FB29</vt:lpwstr>
  </property>
  <property fmtid="{D5CDD505-2E9C-101B-9397-08002B2CF9AE}" pid="3" name="ArticulatePath">
    <vt:lpwstr>https://toastmasterseo-my.sharepoint.com/personal/krynerson_toastmasters_org/Documents/Microsoft Teams Chat Files/2019DistrictLeaderTrainingSession2</vt:lpwstr>
  </property>
  <property fmtid="{D5CDD505-2E9C-101B-9397-08002B2CF9AE}" pid="4" name="ContentTypeId">
    <vt:lpwstr>0x010100CB954E34E4EDFD49BC6F6961AA98779E</vt:lpwstr>
  </property>
</Properties>
</file>